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325" r:id="rId5"/>
    <p:sldId id="326" r:id="rId6"/>
    <p:sldId id="327" r:id="rId7"/>
    <p:sldId id="296" r:id="rId8"/>
    <p:sldId id="339" r:id="rId9"/>
    <p:sldId id="329" r:id="rId10"/>
    <p:sldId id="343" r:id="rId11"/>
    <p:sldId id="338" r:id="rId12"/>
    <p:sldId id="344" r:id="rId13"/>
    <p:sldId id="335" r:id="rId14"/>
    <p:sldId id="282" r:id="rId15"/>
    <p:sldId id="315" r:id="rId16"/>
    <p:sldId id="349" r:id="rId17"/>
    <p:sldId id="310" r:id="rId18"/>
    <p:sldId id="31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73">
          <p15:clr>
            <a:srgbClr val="A4A3A4"/>
          </p15:clr>
        </p15:guide>
        <p15:guide id="2" orient="horz" pos="738">
          <p15:clr>
            <a:srgbClr val="A4A3A4"/>
          </p15:clr>
        </p15:guide>
        <p15:guide id="3" orient="horz" pos="997">
          <p15:clr>
            <a:srgbClr val="A4A3A4"/>
          </p15:clr>
        </p15:guide>
        <p15:guide id="4" pos="5658">
          <p15:clr>
            <a:srgbClr val="A4A3A4"/>
          </p15:clr>
        </p15:guide>
        <p15:guide id="5" pos="95">
          <p15:clr>
            <a:srgbClr val="A4A3A4"/>
          </p15:clr>
        </p15:guide>
        <p15:guide id="6" pos="272">
          <p15:clr>
            <a:srgbClr val="A4A3A4"/>
          </p15:clr>
        </p15:guide>
        <p15:guide id="7" pos="28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FFCCFF"/>
    <a:srgbClr val="99CCFF"/>
    <a:srgbClr val="FFFF66"/>
    <a:srgbClr val="ED100C"/>
    <a:srgbClr val="FA0007"/>
    <a:srgbClr val="F60006"/>
    <a:srgbClr val="F1030A"/>
    <a:srgbClr val="ED0409"/>
    <a:srgbClr val="ED1C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 autoAdjust="0"/>
    <p:restoredTop sz="94660"/>
  </p:normalViewPr>
  <p:slideViewPr>
    <p:cSldViewPr snapToObjects="1" showGuides="1">
      <p:cViewPr varScale="1">
        <p:scale>
          <a:sx n="70" d="100"/>
          <a:sy n="70" d="100"/>
        </p:scale>
        <p:origin x="1260" y="54"/>
      </p:cViewPr>
      <p:guideLst>
        <p:guide orient="horz" pos="3973"/>
        <p:guide orient="horz" pos="738"/>
        <p:guide orient="horz" pos="997"/>
        <p:guide pos="5658"/>
        <p:guide pos="95"/>
        <p:guide pos="272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ADE90B-FA94-47EF-8EE7-B5102642CE80}" type="doc">
      <dgm:prSet loTypeId="urn:microsoft.com/office/officeart/2005/8/layout/vList2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44837B68-A186-41A7-BC20-3F3F46C25562}">
      <dgm:prSet custT="1"/>
      <dgm:spPr/>
      <dgm:t>
        <a:bodyPr/>
        <a:lstStyle/>
        <a:p>
          <a:pPr rtl="0"/>
          <a:r>
            <a:rPr lang="es-SV" sz="1600" b="1" dirty="0" smtClean="0"/>
            <a:t>Infancia: de RN hasta los 12 </a:t>
          </a:r>
          <a:r>
            <a:rPr lang="es-SV" sz="1900" b="1" dirty="0" smtClean="0"/>
            <a:t>meses</a:t>
          </a:r>
          <a:endParaRPr lang="es-SV" sz="1900" b="1" dirty="0"/>
        </a:p>
      </dgm:t>
    </dgm:pt>
    <dgm:pt modelId="{236F2521-F5C9-4B31-A3FA-1EDF28C4A790}" type="parTrans" cxnId="{739C5B44-D99A-45DA-9EA7-0421A88C83DC}">
      <dgm:prSet/>
      <dgm:spPr/>
      <dgm:t>
        <a:bodyPr/>
        <a:lstStyle/>
        <a:p>
          <a:endParaRPr lang="es-SV"/>
        </a:p>
      </dgm:t>
    </dgm:pt>
    <dgm:pt modelId="{E218C3F6-4597-43A0-8322-9060A29823DB}" type="sibTrans" cxnId="{739C5B44-D99A-45DA-9EA7-0421A88C83DC}">
      <dgm:prSet/>
      <dgm:spPr/>
      <dgm:t>
        <a:bodyPr/>
        <a:lstStyle/>
        <a:p>
          <a:endParaRPr lang="es-SV"/>
        </a:p>
      </dgm:t>
    </dgm:pt>
    <dgm:pt modelId="{F727AE80-BD41-4334-B744-746B7A9BD452}" type="pres">
      <dgm:prSet presAssocID="{0AADE90B-FA94-47EF-8EE7-B5102642CE8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94FFEBA8-0A69-423D-BDE9-2BCCA231A1F5}" type="pres">
      <dgm:prSet presAssocID="{44837B68-A186-41A7-BC20-3F3F46C25562}" presName="parentText" presStyleLbl="node1" presStyleIdx="0" presStyleCnt="1" custScaleY="48366" custLinFactNeighborX="-12020" custLinFactNeighborY="-51118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9C142CB5-1851-4E96-BBB2-C90B8C84E789}" type="presOf" srcId="{0AADE90B-FA94-47EF-8EE7-B5102642CE80}" destId="{F727AE80-BD41-4334-B744-746B7A9BD452}" srcOrd="0" destOrd="0" presId="urn:microsoft.com/office/officeart/2005/8/layout/vList2"/>
    <dgm:cxn modelId="{39CD4356-821A-4D5A-9A24-F774A7804B3B}" type="presOf" srcId="{44837B68-A186-41A7-BC20-3F3F46C25562}" destId="{94FFEBA8-0A69-423D-BDE9-2BCCA231A1F5}" srcOrd="0" destOrd="0" presId="urn:microsoft.com/office/officeart/2005/8/layout/vList2"/>
    <dgm:cxn modelId="{739C5B44-D99A-45DA-9EA7-0421A88C83DC}" srcId="{0AADE90B-FA94-47EF-8EE7-B5102642CE80}" destId="{44837B68-A186-41A7-BC20-3F3F46C25562}" srcOrd="0" destOrd="0" parTransId="{236F2521-F5C9-4B31-A3FA-1EDF28C4A790}" sibTransId="{E218C3F6-4597-43A0-8322-9060A29823DB}"/>
    <dgm:cxn modelId="{F26BD6BF-F073-41CF-B946-5E20C8B31DBB}" type="presParOf" srcId="{F727AE80-BD41-4334-B744-746B7A9BD452}" destId="{94FFEBA8-0A69-423D-BDE9-2BCCA231A1F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5799EB-51F6-4E7D-A373-16BD9053546F}" type="doc">
      <dgm:prSet loTypeId="urn:microsoft.com/office/officeart/2005/8/layout/vList2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CB3D9654-6509-48FB-94AE-D60B68D5CE3D}">
      <dgm:prSet/>
      <dgm:spPr/>
      <dgm:t>
        <a:bodyPr/>
        <a:lstStyle/>
        <a:p>
          <a:pPr rtl="0"/>
          <a:r>
            <a:rPr lang="es-SV" b="1" dirty="0" smtClean="0"/>
            <a:t>Primera infancia: Hasta los 6 años de edad.</a:t>
          </a:r>
          <a:endParaRPr lang="es-SV" b="1" dirty="0"/>
        </a:p>
      </dgm:t>
    </dgm:pt>
    <dgm:pt modelId="{040A0539-DE8D-4974-8EDB-1AB86D402C9C}" type="parTrans" cxnId="{37D00674-4DC8-4882-B416-9C5D9F77B926}">
      <dgm:prSet/>
      <dgm:spPr/>
      <dgm:t>
        <a:bodyPr/>
        <a:lstStyle/>
        <a:p>
          <a:endParaRPr lang="es-SV"/>
        </a:p>
      </dgm:t>
    </dgm:pt>
    <dgm:pt modelId="{662CDA5C-7026-4CB5-81ED-B818FF0C8178}" type="sibTrans" cxnId="{37D00674-4DC8-4882-B416-9C5D9F77B926}">
      <dgm:prSet/>
      <dgm:spPr/>
      <dgm:t>
        <a:bodyPr/>
        <a:lstStyle/>
        <a:p>
          <a:endParaRPr lang="es-SV"/>
        </a:p>
      </dgm:t>
    </dgm:pt>
    <dgm:pt modelId="{4863B06D-B900-4507-B87D-C32542BA89E9}" type="pres">
      <dgm:prSet presAssocID="{635799EB-51F6-4E7D-A373-16BD9053546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7B3DD731-045E-484F-BD98-779DE997D401}" type="pres">
      <dgm:prSet presAssocID="{CB3D9654-6509-48FB-94AE-D60B68D5CE3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64A7D5B8-72B8-4E3E-83DD-B9CE6C48B79C}" type="presOf" srcId="{CB3D9654-6509-48FB-94AE-D60B68D5CE3D}" destId="{7B3DD731-045E-484F-BD98-779DE997D401}" srcOrd="0" destOrd="0" presId="urn:microsoft.com/office/officeart/2005/8/layout/vList2"/>
    <dgm:cxn modelId="{D3199F37-B15E-46F4-BB4F-267F83800257}" type="presOf" srcId="{635799EB-51F6-4E7D-A373-16BD9053546F}" destId="{4863B06D-B900-4507-B87D-C32542BA89E9}" srcOrd="0" destOrd="0" presId="urn:microsoft.com/office/officeart/2005/8/layout/vList2"/>
    <dgm:cxn modelId="{37D00674-4DC8-4882-B416-9C5D9F77B926}" srcId="{635799EB-51F6-4E7D-A373-16BD9053546F}" destId="{CB3D9654-6509-48FB-94AE-D60B68D5CE3D}" srcOrd="0" destOrd="0" parTransId="{040A0539-DE8D-4974-8EDB-1AB86D402C9C}" sibTransId="{662CDA5C-7026-4CB5-81ED-B818FF0C8178}"/>
    <dgm:cxn modelId="{4778198D-9E88-4B68-B902-026720792FB1}" type="presParOf" srcId="{4863B06D-B900-4507-B87D-C32542BA89E9}" destId="{7B3DD731-045E-484F-BD98-779DE997D40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358A264-7AC4-4B75-BC0E-466FC5AF77F0}" type="doc">
      <dgm:prSet loTypeId="urn:microsoft.com/office/officeart/2005/8/layout/vList2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9281DE8D-6BEA-4E96-835F-5443C243378C}">
      <dgm:prSet/>
      <dgm:spPr/>
      <dgm:t>
        <a:bodyPr/>
        <a:lstStyle/>
        <a:p>
          <a:pPr rtl="0"/>
          <a:r>
            <a:rPr lang="es-ES" dirty="0" smtClean="0"/>
            <a:t>Infancia media de 7 a 12 años</a:t>
          </a:r>
          <a:endParaRPr lang="es-SV" dirty="0"/>
        </a:p>
      </dgm:t>
    </dgm:pt>
    <dgm:pt modelId="{7E2EF4D3-F52F-4C6A-8149-572560AE3810}" type="parTrans" cxnId="{7B465702-FE1E-4DAC-BCA3-B6804B64DD97}">
      <dgm:prSet/>
      <dgm:spPr/>
      <dgm:t>
        <a:bodyPr/>
        <a:lstStyle/>
        <a:p>
          <a:endParaRPr lang="es-SV"/>
        </a:p>
      </dgm:t>
    </dgm:pt>
    <dgm:pt modelId="{689A07E6-1C76-4F1D-9CE0-B89B0FB798F6}" type="sibTrans" cxnId="{7B465702-FE1E-4DAC-BCA3-B6804B64DD97}">
      <dgm:prSet/>
      <dgm:spPr/>
      <dgm:t>
        <a:bodyPr/>
        <a:lstStyle/>
        <a:p>
          <a:endParaRPr lang="es-SV"/>
        </a:p>
      </dgm:t>
    </dgm:pt>
    <dgm:pt modelId="{ED718D5D-30BE-4FB2-90B3-F1AB6E95D1B2}" type="pres">
      <dgm:prSet presAssocID="{6358A264-7AC4-4B75-BC0E-466FC5AF77F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71BA6D35-BB2C-4547-BBC2-101600D527A6}" type="pres">
      <dgm:prSet presAssocID="{9281DE8D-6BEA-4E96-835F-5443C243378C}" presName="parentText" presStyleLbl="node1" presStyleIdx="0" presStyleCnt="1" custLinFactNeighborX="-2087" custLinFactNeighborY="-37945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B2EE7479-3874-4BFD-9534-DB0B32E688E5}" type="presOf" srcId="{6358A264-7AC4-4B75-BC0E-466FC5AF77F0}" destId="{ED718D5D-30BE-4FB2-90B3-F1AB6E95D1B2}" srcOrd="0" destOrd="0" presId="urn:microsoft.com/office/officeart/2005/8/layout/vList2"/>
    <dgm:cxn modelId="{7B465702-FE1E-4DAC-BCA3-B6804B64DD97}" srcId="{6358A264-7AC4-4B75-BC0E-466FC5AF77F0}" destId="{9281DE8D-6BEA-4E96-835F-5443C243378C}" srcOrd="0" destOrd="0" parTransId="{7E2EF4D3-F52F-4C6A-8149-572560AE3810}" sibTransId="{689A07E6-1C76-4F1D-9CE0-B89B0FB798F6}"/>
    <dgm:cxn modelId="{35A81246-B156-4A9C-8A99-84E0B585FDB6}" type="presOf" srcId="{9281DE8D-6BEA-4E96-835F-5443C243378C}" destId="{71BA6D35-BB2C-4547-BBC2-101600D527A6}" srcOrd="0" destOrd="0" presId="urn:microsoft.com/office/officeart/2005/8/layout/vList2"/>
    <dgm:cxn modelId="{13C89CA6-BE06-43D6-BD25-FEFA14B7DD9F}" type="presParOf" srcId="{ED718D5D-30BE-4FB2-90B3-F1AB6E95D1B2}" destId="{71BA6D35-BB2C-4547-BBC2-101600D527A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8D4F3CB-C300-4AC5-9C5A-AE190BB8B0CA}" type="doc">
      <dgm:prSet loTypeId="urn:microsoft.com/office/officeart/2005/8/layout/vList2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36AE666E-99F7-4789-AC7E-F89122D0A4D4}">
      <dgm:prSet/>
      <dgm:spPr/>
      <dgm:t>
        <a:bodyPr/>
        <a:lstStyle/>
        <a:p>
          <a:pPr rtl="0"/>
          <a:r>
            <a:rPr lang="es-SV" dirty="0" smtClean="0"/>
            <a:t>Adolescencia</a:t>
          </a:r>
          <a:endParaRPr lang="es-SV" dirty="0"/>
        </a:p>
      </dgm:t>
    </dgm:pt>
    <dgm:pt modelId="{888001B3-8C93-4B7F-A643-0A1D476750D6}" type="parTrans" cxnId="{C141E675-16F5-4961-B99E-EA66E760000A}">
      <dgm:prSet/>
      <dgm:spPr/>
      <dgm:t>
        <a:bodyPr/>
        <a:lstStyle/>
        <a:p>
          <a:endParaRPr lang="es-SV"/>
        </a:p>
      </dgm:t>
    </dgm:pt>
    <dgm:pt modelId="{AFBE01FC-8570-416B-93F4-22846FD18844}" type="sibTrans" cxnId="{C141E675-16F5-4961-B99E-EA66E760000A}">
      <dgm:prSet/>
      <dgm:spPr/>
      <dgm:t>
        <a:bodyPr/>
        <a:lstStyle/>
        <a:p>
          <a:endParaRPr lang="es-SV"/>
        </a:p>
      </dgm:t>
    </dgm:pt>
    <dgm:pt modelId="{482D4381-7169-4F21-A2FB-A4CEA6702538}" type="pres">
      <dgm:prSet presAssocID="{E8D4F3CB-C300-4AC5-9C5A-AE190BB8B0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71A26E95-EBE5-41AA-B328-C6CD242F82AD}" type="pres">
      <dgm:prSet presAssocID="{36AE666E-99F7-4789-AC7E-F89122D0A4D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C141E675-16F5-4961-B99E-EA66E760000A}" srcId="{E8D4F3CB-C300-4AC5-9C5A-AE190BB8B0CA}" destId="{36AE666E-99F7-4789-AC7E-F89122D0A4D4}" srcOrd="0" destOrd="0" parTransId="{888001B3-8C93-4B7F-A643-0A1D476750D6}" sibTransId="{AFBE01FC-8570-416B-93F4-22846FD18844}"/>
    <dgm:cxn modelId="{57E09BDB-47E0-4433-8ED4-5FF46BF5F6C9}" type="presOf" srcId="{E8D4F3CB-C300-4AC5-9C5A-AE190BB8B0CA}" destId="{482D4381-7169-4F21-A2FB-A4CEA6702538}" srcOrd="0" destOrd="0" presId="urn:microsoft.com/office/officeart/2005/8/layout/vList2"/>
    <dgm:cxn modelId="{320049E6-5513-4B39-9DC6-3A06441AAD64}" type="presOf" srcId="{36AE666E-99F7-4789-AC7E-F89122D0A4D4}" destId="{71A26E95-EBE5-41AA-B328-C6CD242F82AD}" srcOrd="0" destOrd="0" presId="urn:microsoft.com/office/officeart/2005/8/layout/vList2"/>
    <dgm:cxn modelId="{D5945E77-794B-432B-8017-084A3F57C625}" type="presParOf" srcId="{482D4381-7169-4F21-A2FB-A4CEA6702538}" destId="{71A26E95-EBE5-41AA-B328-C6CD242F82A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AADE90B-FA94-47EF-8EE7-B5102642CE80}" type="doc">
      <dgm:prSet loTypeId="urn:microsoft.com/office/officeart/2005/8/layout/vList2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44837B68-A186-41A7-BC20-3F3F46C25562}">
      <dgm:prSet custT="1"/>
      <dgm:spPr/>
      <dgm:t>
        <a:bodyPr/>
        <a:lstStyle/>
        <a:p>
          <a:pPr rtl="0"/>
          <a:r>
            <a:rPr lang="es-SV" sz="1900" b="1" dirty="0" smtClean="0"/>
            <a:t>Infancia: de 1 a 3 años</a:t>
          </a:r>
          <a:endParaRPr lang="es-SV" sz="1900" b="1" dirty="0"/>
        </a:p>
      </dgm:t>
    </dgm:pt>
    <dgm:pt modelId="{236F2521-F5C9-4B31-A3FA-1EDF28C4A790}" type="parTrans" cxnId="{739C5B44-D99A-45DA-9EA7-0421A88C83DC}">
      <dgm:prSet/>
      <dgm:spPr/>
      <dgm:t>
        <a:bodyPr/>
        <a:lstStyle/>
        <a:p>
          <a:endParaRPr lang="es-SV" sz="1900"/>
        </a:p>
      </dgm:t>
    </dgm:pt>
    <dgm:pt modelId="{E218C3F6-4597-43A0-8322-9060A29823DB}" type="sibTrans" cxnId="{739C5B44-D99A-45DA-9EA7-0421A88C83DC}">
      <dgm:prSet/>
      <dgm:spPr/>
      <dgm:t>
        <a:bodyPr/>
        <a:lstStyle/>
        <a:p>
          <a:endParaRPr lang="es-SV" sz="1900"/>
        </a:p>
      </dgm:t>
    </dgm:pt>
    <dgm:pt modelId="{F727AE80-BD41-4334-B744-746B7A9BD452}" type="pres">
      <dgm:prSet presAssocID="{0AADE90B-FA94-47EF-8EE7-B5102642CE8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94FFEBA8-0A69-423D-BDE9-2BCCA231A1F5}" type="pres">
      <dgm:prSet presAssocID="{44837B68-A186-41A7-BC20-3F3F46C25562}" presName="parentText" presStyleLbl="node1" presStyleIdx="0" presStyleCnt="1" custScaleY="48366" custLinFactNeighborX="-12020" custLinFactNeighborY="-51118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9C142CB5-1851-4E96-BBB2-C90B8C84E789}" type="presOf" srcId="{0AADE90B-FA94-47EF-8EE7-B5102642CE80}" destId="{F727AE80-BD41-4334-B744-746B7A9BD452}" srcOrd="0" destOrd="0" presId="urn:microsoft.com/office/officeart/2005/8/layout/vList2"/>
    <dgm:cxn modelId="{39CD4356-821A-4D5A-9A24-F774A7804B3B}" type="presOf" srcId="{44837B68-A186-41A7-BC20-3F3F46C25562}" destId="{94FFEBA8-0A69-423D-BDE9-2BCCA231A1F5}" srcOrd="0" destOrd="0" presId="urn:microsoft.com/office/officeart/2005/8/layout/vList2"/>
    <dgm:cxn modelId="{739C5B44-D99A-45DA-9EA7-0421A88C83DC}" srcId="{0AADE90B-FA94-47EF-8EE7-B5102642CE80}" destId="{44837B68-A186-41A7-BC20-3F3F46C25562}" srcOrd="0" destOrd="0" parTransId="{236F2521-F5C9-4B31-A3FA-1EDF28C4A790}" sibTransId="{E218C3F6-4597-43A0-8322-9060A29823DB}"/>
    <dgm:cxn modelId="{F26BD6BF-F073-41CF-B946-5E20C8B31DBB}" type="presParOf" srcId="{F727AE80-BD41-4334-B744-746B7A9BD452}" destId="{94FFEBA8-0A69-423D-BDE9-2BCCA231A1F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35799EB-51F6-4E7D-A373-16BD9053546F}" type="doc">
      <dgm:prSet loTypeId="urn:microsoft.com/office/officeart/2005/8/layout/vList2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CB3D9654-6509-48FB-94AE-D60B68D5CE3D}">
      <dgm:prSet/>
      <dgm:spPr/>
      <dgm:t>
        <a:bodyPr/>
        <a:lstStyle/>
        <a:p>
          <a:pPr rtl="0"/>
          <a:r>
            <a:rPr lang="es-SV" b="1" dirty="0" smtClean="0"/>
            <a:t>Edad preescolar: de 4 a 6 años </a:t>
          </a:r>
          <a:endParaRPr lang="es-SV" b="1" dirty="0"/>
        </a:p>
      </dgm:t>
    </dgm:pt>
    <dgm:pt modelId="{040A0539-DE8D-4974-8EDB-1AB86D402C9C}" type="parTrans" cxnId="{37D00674-4DC8-4882-B416-9C5D9F77B926}">
      <dgm:prSet/>
      <dgm:spPr/>
      <dgm:t>
        <a:bodyPr/>
        <a:lstStyle/>
        <a:p>
          <a:endParaRPr lang="es-SV"/>
        </a:p>
      </dgm:t>
    </dgm:pt>
    <dgm:pt modelId="{662CDA5C-7026-4CB5-81ED-B818FF0C8178}" type="sibTrans" cxnId="{37D00674-4DC8-4882-B416-9C5D9F77B926}">
      <dgm:prSet/>
      <dgm:spPr/>
      <dgm:t>
        <a:bodyPr/>
        <a:lstStyle/>
        <a:p>
          <a:endParaRPr lang="es-SV"/>
        </a:p>
      </dgm:t>
    </dgm:pt>
    <dgm:pt modelId="{4863B06D-B900-4507-B87D-C32542BA89E9}" type="pres">
      <dgm:prSet presAssocID="{635799EB-51F6-4E7D-A373-16BD9053546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7B3DD731-045E-484F-BD98-779DE997D401}" type="pres">
      <dgm:prSet presAssocID="{CB3D9654-6509-48FB-94AE-D60B68D5CE3D}" presName="parentText" presStyleLbl="node1" presStyleIdx="0" presStyleCnt="1" custLinFactNeighborX="0" custLinFactNeighborY="-42285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64A7D5B8-72B8-4E3E-83DD-B9CE6C48B79C}" type="presOf" srcId="{CB3D9654-6509-48FB-94AE-D60B68D5CE3D}" destId="{7B3DD731-045E-484F-BD98-779DE997D401}" srcOrd="0" destOrd="0" presId="urn:microsoft.com/office/officeart/2005/8/layout/vList2"/>
    <dgm:cxn modelId="{D3199F37-B15E-46F4-BB4F-267F83800257}" type="presOf" srcId="{635799EB-51F6-4E7D-A373-16BD9053546F}" destId="{4863B06D-B900-4507-B87D-C32542BA89E9}" srcOrd="0" destOrd="0" presId="urn:microsoft.com/office/officeart/2005/8/layout/vList2"/>
    <dgm:cxn modelId="{37D00674-4DC8-4882-B416-9C5D9F77B926}" srcId="{635799EB-51F6-4E7D-A373-16BD9053546F}" destId="{CB3D9654-6509-48FB-94AE-D60B68D5CE3D}" srcOrd="0" destOrd="0" parTransId="{040A0539-DE8D-4974-8EDB-1AB86D402C9C}" sibTransId="{662CDA5C-7026-4CB5-81ED-B818FF0C8178}"/>
    <dgm:cxn modelId="{4778198D-9E88-4B68-B902-026720792FB1}" type="presParOf" srcId="{4863B06D-B900-4507-B87D-C32542BA89E9}" destId="{7B3DD731-045E-484F-BD98-779DE997D40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3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5A66B87-CB32-406E-8921-EBC9E2D7FF1E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015FB7BD-82D6-4C3E-870F-828BC5AD9FFE}">
      <dgm:prSet phldrT="[Texto]"/>
      <dgm:spPr/>
      <dgm:t>
        <a:bodyPr/>
        <a:lstStyle/>
        <a:p>
          <a:r>
            <a:rPr lang="es-SV" dirty="0" smtClean="0"/>
            <a:t>Desarrollo integral del Niño</a:t>
          </a:r>
          <a:endParaRPr lang="es-SV" dirty="0"/>
        </a:p>
      </dgm:t>
    </dgm:pt>
    <dgm:pt modelId="{FD7B0500-239B-4AA6-8016-34F69683D309}" type="parTrans" cxnId="{FED54969-E500-4053-9360-EE5AE02F6C0D}">
      <dgm:prSet/>
      <dgm:spPr/>
      <dgm:t>
        <a:bodyPr/>
        <a:lstStyle/>
        <a:p>
          <a:endParaRPr lang="es-SV"/>
        </a:p>
      </dgm:t>
    </dgm:pt>
    <dgm:pt modelId="{5EF4A072-3F62-4324-9F5F-76A72CC46F4D}" type="sibTrans" cxnId="{FED54969-E500-4053-9360-EE5AE02F6C0D}">
      <dgm:prSet/>
      <dgm:spPr/>
      <dgm:t>
        <a:bodyPr/>
        <a:lstStyle/>
        <a:p>
          <a:endParaRPr lang="es-SV"/>
        </a:p>
      </dgm:t>
    </dgm:pt>
    <dgm:pt modelId="{A8D2409D-3626-46A6-90DD-629BF24C57CF}">
      <dgm:prSet phldrT="[Texto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s-SV" sz="1800" dirty="0" smtClean="0">
              <a:solidFill>
                <a:schemeClr val="tx1"/>
              </a:solidFill>
            </a:rPr>
            <a:t>a) Físico:</a:t>
          </a:r>
        </a:p>
        <a:p>
          <a:endParaRPr lang="es-SV" sz="1800" dirty="0">
            <a:solidFill>
              <a:schemeClr val="tx1"/>
            </a:solidFill>
          </a:endParaRPr>
        </a:p>
      </dgm:t>
    </dgm:pt>
    <dgm:pt modelId="{0EE5DF33-2B54-4243-AEA1-EB03271B4154}" type="parTrans" cxnId="{CEA3C9E3-7906-478A-973E-5F90ABB967D6}">
      <dgm:prSet/>
      <dgm:spPr/>
      <dgm:t>
        <a:bodyPr/>
        <a:lstStyle/>
        <a:p>
          <a:endParaRPr lang="es-SV"/>
        </a:p>
      </dgm:t>
    </dgm:pt>
    <dgm:pt modelId="{F67AD31B-6093-4CA7-BEDA-BE5E3A50BE2B}" type="sibTrans" cxnId="{CEA3C9E3-7906-478A-973E-5F90ABB967D6}">
      <dgm:prSet/>
      <dgm:spPr/>
      <dgm:t>
        <a:bodyPr/>
        <a:lstStyle/>
        <a:p>
          <a:endParaRPr lang="es-SV"/>
        </a:p>
      </dgm:t>
    </dgm:pt>
    <dgm:pt modelId="{E2EA4FC5-B0D9-4AE7-B35B-A4E500656048}">
      <dgm:prSet custT="1"/>
      <dgm:spPr>
        <a:solidFill>
          <a:srgbClr val="92D050"/>
        </a:solidFill>
      </dgm:spPr>
      <dgm:t>
        <a:bodyPr/>
        <a:lstStyle/>
        <a:p>
          <a:r>
            <a:rPr lang="es-SV" sz="2000" b="1" dirty="0" smtClean="0">
              <a:solidFill>
                <a:schemeClr val="tx1"/>
              </a:solidFill>
            </a:rPr>
            <a:t>B) Cognitivo </a:t>
          </a:r>
          <a:endParaRPr lang="es-SV" sz="2000" b="1" dirty="0">
            <a:solidFill>
              <a:schemeClr val="tx1"/>
            </a:solidFill>
          </a:endParaRPr>
        </a:p>
      </dgm:t>
    </dgm:pt>
    <dgm:pt modelId="{19631A30-78B4-4B39-A57B-1D0D99F72987}" type="parTrans" cxnId="{2CC7CE35-2545-4ED2-8CD8-74E244121D71}">
      <dgm:prSet/>
      <dgm:spPr/>
      <dgm:t>
        <a:bodyPr/>
        <a:lstStyle/>
        <a:p>
          <a:endParaRPr lang="es-SV"/>
        </a:p>
      </dgm:t>
    </dgm:pt>
    <dgm:pt modelId="{40976160-5E23-4677-8B4B-7E267D9AC19F}" type="sibTrans" cxnId="{2CC7CE35-2545-4ED2-8CD8-74E244121D71}">
      <dgm:prSet/>
      <dgm:spPr/>
      <dgm:t>
        <a:bodyPr/>
        <a:lstStyle/>
        <a:p>
          <a:endParaRPr lang="es-SV"/>
        </a:p>
      </dgm:t>
    </dgm:pt>
    <dgm:pt modelId="{D709B7A7-01DF-4974-9A97-68A55CC4BD1E}">
      <dgm:prSet custT="1"/>
      <dgm:spPr>
        <a:solidFill>
          <a:srgbClr val="00B0F0"/>
        </a:solidFill>
      </dgm:spPr>
      <dgm:t>
        <a:bodyPr/>
        <a:lstStyle/>
        <a:p>
          <a:r>
            <a:rPr lang="es-SV" sz="1800" b="1" dirty="0" smtClean="0">
              <a:solidFill>
                <a:schemeClr val="tx1"/>
              </a:solidFill>
            </a:rPr>
            <a:t>C) Emocional </a:t>
          </a:r>
          <a:endParaRPr lang="es-SV" sz="1800" b="1" dirty="0">
            <a:solidFill>
              <a:schemeClr val="tx1"/>
            </a:solidFill>
          </a:endParaRPr>
        </a:p>
      </dgm:t>
    </dgm:pt>
    <dgm:pt modelId="{1CC4F24A-C3D9-4542-ADA3-81365B969186}" type="parTrans" cxnId="{23D4F052-ABC4-4988-9F65-C9521AC506A9}">
      <dgm:prSet/>
      <dgm:spPr/>
      <dgm:t>
        <a:bodyPr/>
        <a:lstStyle/>
        <a:p>
          <a:endParaRPr lang="es-SV"/>
        </a:p>
      </dgm:t>
    </dgm:pt>
    <dgm:pt modelId="{B840C301-330A-4A9A-BFB8-7CD5A560673D}" type="sibTrans" cxnId="{23D4F052-ABC4-4988-9F65-C9521AC506A9}">
      <dgm:prSet/>
      <dgm:spPr/>
      <dgm:t>
        <a:bodyPr/>
        <a:lstStyle/>
        <a:p>
          <a:endParaRPr lang="es-SV"/>
        </a:p>
      </dgm:t>
    </dgm:pt>
    <dgm:pt modelId="{C3924857-4C58-4BB0-A18C-6BECF73221E6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s-ES" sz="1800" b="1" dirty="0" smtClean="0">
              <a:solidFill>
                <a:schemeClr val="tx1"/>
              </a:solidFill>
            </a:rPr>
            <a:t>d) Social</a:t>
          </a:r>
          <a:endParaRPr lang="es-SV" sz="1800" b="1" dirty="0">
            <a:solidFill>
              <a:schemeClr val="tx1"/>
            </a:solidFill>
          </a:endParaRPr>
        </a:p>
      </dgm:t>
    </dgm:pt>
    <dgm:pt modelId="{67B4624B-E830-47D0-A69C-A561B746FB2D}" type="parTrans" cxnId="{B5966AB7-F401-4F55-9DB5-6CF109FDA69E}">
      <dgm:prSet/>
      <dgm:spPr/>
      <dgm:t>
        <a:bodyPr/>
        <a:lstStyle/>
        <a:p>
          <a:endParaRPr lang="es-SV"/>
        </a:p>
      </dgm:t>
    </dgm:pt>
    <dgm:pt modelId="{D411B858-54EA-4CA9-9699-FC13D7623890}" type="sibTrans" cxnId="{B5966AB7-F401-4F55-9DB5-6CF109FDA69E}">
      <dgm:prSet/>
      <dgm:spPr/>
      <dgm:t>
        <a:bodyPr/>
        <a:lstStyle/>
        <a:p>
          <a:endParaRPr lang="es-SV"/>
        </a:p>
      </dgm:t>
    </dgm:pt>
    <dgm:pt modelId="{64E9DFC8-BC01-463B-AB85-743CDF887A58}" type="pres">
      <dgm:prSet presAssocID="{15A66B87-CB32-406E-8921-EBC9E2D7FF1E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C6382E08-17EF-418E-84CB-99C63EEB0284}" type="pres">
      <dgm:prSet presAssocID="{015FB7BD-82D6-4C3E-870F-828BC5AD9FFE}" presName="centerShape" presStyleLbl="node0" presStyleIdx="0" presStyleCnt="1" custLinFactNeighborX="1982" custLinFactNeighborY="172"/>
      <dgm:spPr/>
      <dgm:t>
        <a:bodyPr/>
        <a:lstStyle/>
        <a:p>
          <a:endParaRPr lang="es-SV"/>
        </a:p>
      </dgm:t>
    </dgm:pt>
    <dgm:pt modelId="{73815B21-0DEE-4FFC-BDDC-14494580E3CD}" type="pres">
      <dgm:prSet presAssocID="{A8D2409D-3626-46A6-90DD-629BF24C57CF}" presName="node" presStyleLbl="node1" presStyleIdx="0" presStyleCnt="4" custScaleX="196430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F00E22B7-41F8-4C2A-A696-DF0557A35E58}" type="pres">
      <dgm:prSet presAssocID="{A8D2409D-3626-46A6-90DD-629BF24C57CF}" presName="dummy" presStyleCnt="0"/>
      <dgm:spPr/>
    </dgm:pt>
    <dgm:pt modelId="{19B03D92-8A6B-4D90-8EB8-7D491E65C177}" type="pres">
      <dgm:prSet presAssocID="{F67AD31B-6093-4CA7-BEDA-BE5E3A50BE2B}" presName="sibTrans" presStyleLbl="sibTrans2D1" presStyleIdx="0" presStyleCnt="4" custScaleX="110562" custScaleY="101153"/>
      <dgm:spPr/>
      <dgm:t>
        <a:bodyPr/>
        <a:lstStyle/>
        <a:p>
          <a:endParaRPr lang="es-SV"/>
        </a:p>
      </dgm:t>
    </dgm:pt>
    <dgm:pt modelId="{9E77D4D1-2CFE-47CB-9683-9BF9B945A5A9}" type="pres">
      <dgm:prSet presAssocID="{E2EA4FC5-B0D9-4AE7-B35B-A4E500656048}" presName="node" presStyleLbl="node1" presStyleIdx="1" presStyleCnt="4" custScaleX="188962" custScaleY="124392" custRadScaleRad="123689" custRadScaleInc="0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999666AE-64C5-48BD-AA31-55DC198A0F86}" type="pres">
      <dgm:prSet presAssocID="{E2EA4FC5-B0D9-4AE7-B35B-A4E500656048}" presName="dummy" presStyleCnt="0"/>
      <dgm:spPr/>
    </dgm:pt>
    <dgm:pt modelId="{5B00F7D4-4F84-4B6E-9BB1-B712514BF6BF}" type="pres">
      <dgm:prSet presAssocID="{40976160-5E23-4677-8B4B-7E267D9AC19F}" presName="sibTrans" presStyleLbl="sibTrans2D1" presStyleIdx="1" presStyleCnt="4" custScaleX="110579" custScaleY="114491"/>
      <dgm:spPr/>
      <dgm:t>
        <a:bodyPr/>
        <a:lstStyle/>
        <a:p>
          <a:endParaRPr lang="es-SV"/>
        </a:p>
      </dgm:t>
    </dgm:pt>
    <dgm:pt modelId="{107DB59A-171C-4FD7-B6CC-ADE4107FDEBB}" type="pres">
      <dgm:prSet presAssocID="{D709B7A7-01DF-4974-9A97-68A55CC4BD1E}" presName="node" presStyleLbl="node1" presStyleIdx="2" presStyleCnt="4" custScaleX="196504" custScaleY="118931" custRadScaleRad="104959" custRadScaleInc="-6678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343B6999-3BD5-4886-A9ED-E207BE667604}" type="pres">
      <dgm:prSet presAssocID="{D709B7A7-01DF-4974-9A97-68A55CC4BD1E}" presName="dummy" presStyleCnt="0"/>
      <dgm:spPr/>
    </dgm:pt>
    <dgm:pt modelId="{CDFA6A7E-505A-4F61-BBA2-6A0C3129964C}" type="pres">
      <dgm:prSet presAssocID="{B840C301-330A-4A9A-BFB8-7CD5A560673D}" presName="sibTrans" presStyleLbl="sibTrans2D1" presStyleIdx="2" presStyleCnt="4" custScaleX="101566" custScaleY="112177"/>
      <dgm:spPr/>
      <dgm:t>
        <a:bodyPr/>
        <a:lstStyle/>
        <a:p>
          <a:endParaRPr lang="es-SV"/>
        </a:p>
      </dgm:t>
    </dgm:pt>
    <dgm:pt modelId="{7436D894-086D-44E1-8E92-FCC2B0AB84F7}" type="pres">
      <dgm:prSet presAssocID="{C3924857-4C58-4BB0-A18C-6BECF73221E6}" presName="node" presStyleLbl="node1" presStyleIdx="3" presStyleCnt="4" custScaleX="187417" custRadScaleRad="121604" custRadScaleInc="-94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80306A8B-8FC7-40B4-9498-4A7CD1FDB739}" type="pres">
      <dgm:prSet presAssocID="{C3924857-4C58-4BB0-A18C-6BECF73221E6}" presName="dummy" presStyleCnt="0"/>
      <dgm:spPr/>
    </dgm:pt>
    <dgm:pt modelId="{F5DDA330-0762-4A1C-9A6C-61CD2BE662B7}" type="pres">
      <dgm:prSet presAssocID="{D411B858-54EA-4CA9-9699-FC13D7623890}" presName="sibTrans" presStyleLbl="sibTrans2D1" presStyleIdx="3" presStyleCnt="4" custScaleX="105073" custScaleY="100679"/>
      <dgm:spPr/>
      <dgm:t>
        <a:bodyPr/>
        <a:lstStyle/>
        <a:p>
          <a:endParaRPr lang="es-SV"/>
        </a:p>
      </dgm:t>
    </dgm:pt>
  </dgm:ptLst>
  <dgm:cxnLst>
    <dgm:cxn modelId="{45CE4F98-C116-4B2A-99A8-AF4EDDD8945B}" type="presOf" srcId="{E2EA4FC5-B0D9-4AE7-B35B-A4E500656048}" destId="{9E77D4D1-2CFE-47CB-9683-9BF9B945A5A9}" srcOrd="0" destOrd="0" presId="urn:microsoft.com/office/officeart/2005/8/layout/radial6"/>
    <dgm:cxn modelId="{04EAD45C-5C51-49A4-A457-11D8CD6A58FA}" type="presOf" srcId="{B840C301-330A-4A9A-BFB8-7CD5A560673D}" destId="{CDFA6A7E-505A-4F61-BBA2-6A0C3129964C}" srcOrd="0" destOrd="0" presId="urn:microsoft.com/office/officeart/2005/8/layout/radial6"/>
    <dgm:cxn modelId="{425FE236-AB19-4955-A298-D76A824AE5DE}" type="presOf" srcId="{A8D2409D-3626-46A6-90DD-629BF24C57CF}" destId="{73815B21-0DEE-4FFC-BDDC-14494580E3CD}" srcOrd="0" destOrd="0" presId="urn:microsoft.com/office/officeart/2005/8/layout/radial6"/>
    <dgm:cxn modelId="{7840CEE2-434F-44EB-AD41-9259A65003AE}" type="presOf" srcId="{C3924857-4C58-4BB0-A18C-6BECF73221E6}" destId="{7436D894-086D-44E1-8E92-FCC2B0AB84F7}" srcOrd="0" destOrd="0" presId="urn:microsoft.com/office/officeart/2005/8/layout/radial6"/>
    <dgm:cxn modelId="{5D4AA137-D845-4E94-B00B-DEC8872299A0}" type="presOf" srcId="{15A66B87-CB32-406E-8921-EBC9E2D7FF1E}" destId="{64E9DFC8-BC01-463B-AB85-743CDF887A58}" srcOrd="0" destOrd="0" presId="urn:microsoft.com/office/officeart/2005/8/layout/radial6"/>
    <dgm:cxn modelId="{805962EE-EE79-4E7A-ADE6-E79ED4C31005}" type="presOf" srcId="{40976160-5E23-4677-8B4B-7E267D9AC19F}" destId="{5B00F7D4-4F84-4B6E-9BB1-B712514BF6BF}" srcOrd="0" destOrd="0" presId="urn:microsoft.com/office/officeart/2005/8/layout/radial6"/>
    <dgm:cxn modelId="{48826264-FFC5-4122-A895-A04F969BD91F}" type="presOf" srcId="{015FB7BD-82D6-4C3E-870F-828BC5AD9FFE}" destId="{C6382E08-17EF-418E-84CB-99C63EEB0284}" srcOrd="0" destOrd="0" presId="urn:microsoft.com/office/officeart/2005/8/layout/radial6"/>
    <dgm:cxn modelId="{B5966AB7-F401-4F55-9DB5-6CF109FDA69E}" srcId="{015FB7BD-82D6-4C3E-870F-828BC5AD9FFE}" destId="{C3924857-4C58-4BB0-A18C-6BECF73221E6}" srcOrd="3" destOrd="0" parTransId="{67B4624B-E830-47D0-A69C-A561B746FB2D}" sibTransId="{D411B858-54EA-4CA9-9699-FC13D7623890}"/>
    <dgm:cxn modelId="{FED54969-E500-4053-9360-EE5AE02F6C0D}" srcId="{15A66B87-CB32-406E-8921-EBC9E2D7FF1E}" destId="{015FB7BD-82D6-4C3E-870F-828BC5AD9FFE}" srcOrd="0" destOrd="0" parTransId="{FD7B0500-239B-4AA6-8016-34F69683D309}" sibTransId="{5EF4A072-3F62-4324-9F5F-76A72CC46F4D}"/>
    <dgm:cxn modelId="{77CE8422-842B-4FB6-BDC3-CB3B7D194023}" type="presOf" srcId="{D411B858-54EA-4CA9-9699-FC13D7623890}" destId="{F5DDA330-0762-4A1C-9A6C-61CD2BE662B7}" srcOrd="0" destOrd="0" presId="urn:microsoft.com/office/officeart/2005/8/layout/radial6"/>
    <dgm:cxn modelId="{CEA3C9E3-7906-478A-973E-5F90ABB967D6}" srcId="{015FB7BD-82D6-4C3E-870F-828BC5AD9FFE}" destId="{A8D2409D-3626-46A6-90DD-629BF24C57CF}" srcOrd="0" destOrd="0" parTransId="{0EE5DF33-2B54-4243-AEA1-EB03271B4154}" sibTransId="{F67AD31B-6093-4CA7-BEDA-BE5E3A50BE2B}"/>
    <dgm:cxn modelId="{ACF95CD3-485A-4EDA-BFF6-5418237C410F}" type="presOf" srcId="{F67AD31B-6093-4CA7-BEDA-BE5E3A50BE2B}" destId="{19B03D92-8A6B-4D90-8EB8-7D491E65C177}" srcOrd="0" destOrd="0" presId="urn:microsoft.com/office/officeart/2005/8/layout/radial6"/>
    <dgm:cxn modelId="{23D4F052-ABC4-4988-9F65-C9521AC506A9}" srcId="{015FB7BD-82D6-4C3E-870F-828BC5AD9FFE}" destId="{D709B7A7-01DF-4974-9A97-68A55CC4BD1E}" srcOrd="2" destOrd="0" parTransId="{1CC4F24A-C3D9-4542-ADA3-81365B969186}" sibTransId="{B840C301-330A-4A9A-BFB8-7CD5A560673D}"/>
    <dgm:cxn modelId="{2CC7CE35-2545-4ED2-8CD8-74E244121D71}" srcId="{015FB7BD-82D6-4C3E-870F-828BC5AD9FFE}" destId="{E2EA4FC5-B0D9-4AE7-B35B-A4E500656048}" srcOrd="1" destOrd="0" parTransId="{19631A30-78B4-4B39-A57B-1D0D99F72987}" sibTransId="{40976160-5E23-4677-8B4B-7E267D9AC19F}"/>
    <dgm:cxn modelId="{77D91EBA-803C-4C03-B542-600FCF107550}" type="presOf" srcId="{D709B7A7-01DF-4974-9A97-68A55CC4BD1E}" destId="{107DB59A-171C-4FD7-B6CC-ADE4107FDEBB}" srcOrd="0" destOrd="0" presId="urn:microsoft.com/office/officeart/2005/8/layout/radial6"/>
    <dgm:cxn modelId="{46468203-AEB2-491B-9EB6-8E0F82859E13}" type="presParOf" srcId="{64E9DFC8-BC01-463B-AB85-743CDF887A58}" destId="{C6382E08-17EF-418E-84CB-99C63EEB0284}" srcOrd="0" destOrd="0" presId="urn:microsoft.com/office/officeart/2005/8/layout/radial6"/>
    <dgm:cxn modelId="{3C3471DC-0880-402B-8391-54383DE7A83F}" type="presParOf" srcId="{64E9DFC8-BC01-463B-AB85-743CDF887A58}" destId="{73815B21-0DEE-4FFC-BDDC-14494580E3CD}" srcOrd="1" destOrd="0" presId="urn:microsoft.com/office/officeart/2005/8/layout/radial6"/>
    <dgm:cxn modelId="{F5890183-E647-4439-AF44-247065EC884D}" type="presParOf" srcId="{64E9DFC8-BC01-463B-AB85-743CDF887A58}" destId="{F00E22B7-41F8-4C2A-A696-DF0557A35E58}" srcOrd="2" destOrd="0" presId="urn:microsoft.com/office/officeart/2005/8/layout/radial6"/>
    <dgm:cxn modelId="{2581AF37-DE6A-4981-A5EC-80FAAEA0A8C8}" type="presParOf" srcId="{64E9DFC8-BC01-463B-AB85-743CDF887A58}" destId="{19B03D92-8A6B-4D90-8EB8-7D491E65C177}" srcOrd="3" destOrd="0" presId="urn:microsoft.com/office/officeart/2005/8/layout/radial6"/>
    <dgm:cxn modelId="{E94544C7-D018-4486-8C78-8FEA416E6BC0}" type="presParOf" srcId="{64E9DFC8-BC01-463B-AB85-743CDF887A58}" destId="{9E77D4D1-2CFE-47CB-9683-9BF9B945A5A9}" srcOrd="4" destOrd="0" presId="urn:microsoft.com/office/officeart/2005/8/layout/radial6"/>
    <dgm:cxn modelId="{ECDC94A7-1286-467D-BA52-F4D0D855E92D}" type="presParOf" srcId="{64E9DFC8-BC01-463B-AB85-743CDF887A58}" destId="{999666AE-64C5-48BD-AA31-55DC198A0F86}" srcOrd="5" destOrd="0" presId="urn:microsoft.com/office/officeart/2005/8/layout/radial6"/>
    <dgm:cxn modelId="{15B52227-BBB3-429D-9424-3DE9F2E376FB}" type="presParOf" srcId="{64E9DFC8-BC01-463B-AB85-743CDF887A58}" destId="{5B00F7D4-4F84-4B6E-9BB1-B712514BF6BF}" srcOrd="6" destOrd="0" presId="urn:microsoft.com/office/officeart/2005/8/layout/radial6"/>
    <dgm:cxn modelId="{BE5E65E2-94C2-47F2-A2F4-29CF0539F78D}" type="presParOf" srcId="{64E9DFC8-BC01-463B-AB85-743CDF887A58}" destId="{107DB59A-171C-4FD7-B6CC-ADE4107FDEBB}" srcOrd="7" destOrd="0" presId="urn:microsoft.com/office/officeart/2005/8/layout/radial6"/>
    <dgm:cxn modelId="{371FA4DE-1F4D-4558-B716-0629A404346B}" type="presParOf" srcId="{64E9DFC8-BC01-463B-AB85-743CDF887A58}" destId="{343B6999-3BD5-4886-A9ED-E207BE667604}" srcOrd="8" destOrd="0" presId="urn:microsoft.com/office/officeart/2005/8/layout/radial6"/>
    <dgm:cxn modelId="{3897146D-CBD6-4E01-AEDA-DD8272829780}" type="presParOf" srcId="{64E9DFC8-BC01-463B-AB85-743CDF887A58}" destId="{CDFA6A7E-505A-4F61-BBA2-6A0C3129964C}" srcOrd="9" destOrd="0" presId="urn:microsoft.com/office/officeart/2005/8/layout/radial6"/>
    <dgm:cxn modelId="{C5DD4DFF-A0A3-47A8-AE79-86666B967F2F}" type="presParOf" srcId="{64E9DFC8-BC01-463B-AB85-743CDF887A58}" destId="{7436D894-086D-44E1-8E92-FCC2B0AB84F7}" srcOrd="10" destOrd="0" presId="urn:microsoft.com/office/officeart/2005/8/layout/radial6"/>
    <dgm:cxn modelId="{15A6776C-04F8-491A-8685-017E86CDD2D3}" type="presParOf" srcId="{64E9DFC8-BC01-463B-AB85-743CDF887A58}" destId="{80306A8B-8FC7-40B4-9498-4A7CD1FDB739}" srcOrd="11" destOrd="0" presId="urn:microsoft.com/office/officeart/2005/8/layout/radial6"/>
    <dgm:cxn modelId="{6160A92B-1CE3-407B-A2AE-FDFEEC39BBD1}" type="presParOf" srcId="{64E9DFC8-BC01-463B-AB85-743CDF887A58}" destId="{F5DDA330-0762-4A1C-9A6C-61CD2BE662B7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5A66B87-CB32-406E-8921-EBC9E2D7FF1E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015FB7BD-82D6-4C3E-870F-828BC5AD9FFE}">
      <dgm:prSet phldrT="[Texto]"/>
      <dgm:spPr/>
      <dgm:t>
        <a:bodyPr/>
        <a:lstStyle/>
        <a:p>
          <a:r>
            <a:rPr lang="es-SV" dirty="0" smtClean="0"/>
            <a:t>Áreas del desarrollo  de la Niñez</a:t>
          </a:r>
          <a:endParaRPr lang="es-SV" dirty="0"/>
        </a:p>
      </dgm:t>
    </dgm:pt>
    <dgm:pt modelId="{FD7B0500-239B-4AA6-8016-34F69683D309}" type="parTrans" cxnId="{FED54969-E500-4053-9360-EE5AE02F6C0D}">
      <dgm:prSet/>
      <dgm:spPr/>
      <dgm:t>
        <a:bodyPr/>
        <a:lstStyle/>
        <a:p>
          <a:endParaRPr lang="es-SV"/>
        </a:p>
      </dgm:t>
    </dgm:pt>
    <dgm:pt modelId="{5EF4A072-3F62-4324-9F5F-76A72CC46F4D}" type="sibTrans" cxnId="{FED54969-E500-4053-9360-EE5AE02F6C0D}">
      <dgm:prSet/>
      <dgm:spPr/>
      <dgm:t>
        <a:bodyPr/>
        <a:lstStyle/>
        <a:p>
          <a:endParaRPr lang="es-SV"/>
        </a:p>
      </dgm:t>
    </dgm:pt>
    <dgm:pt modelId="{E2EA4FC5-B0D9-4AE7-B35B-A4E500656048}">
      <dgm:prSet custT="1"/>
      <dgm:spPr>
        <a:solidFill>
          <a:srgbClr val="92D050"/>
        </a:solidFill>
      </dgm:spPr>
      <dgm:t>
        <a:bodyPr/>
        <a:lstStyle/>
        <a:p>
          <a:r>
            <a:rPr lang="es-SV" sz="2000" b="1" dirty="0" smtClean="0">
              <a:solidFill>
                <a:schemeClr val="tx1"/>
              </a:solidFill>
            </a:rPr>
            <a:t>B) Cognitivo </a:t>
          </a:r>
          <a:endParaRPr lang="es-SV" sz="2000" b="1" dirty="0">
            <a:solidFill>
              <a:schemeClr val="tx1"/>
            </a:solidFill>
          </a:endParaRPr>
        </a:p>
      </dgm:t>
    </dgm:pt>
    <dgm:pt modelId="{19631A30-78B4-4B39-A57B-1D0D99F72987}" type="parTrans" cxnId="{2CC7CE35-2545-4ED2-8CD8-74E244121D71}">
      <dgm:prSet/>
      <dgm:spPr/>
      <dgm:t>
        <a:bodyPr/>
        <a:lstStyle/>
        <a:p>
          <a:endParaRPr lang="es-SV"/>
        </a:p>
      </dgm:t>
    </dgm:pt>
    <dgm:pt modelId="{40976160-5E23-4677-8B4B-7E267D9AC19F}" type="sibTrans" cxnId="{2CC7CE35-2545-4ED2-8CD8-74E244121D71}">
      <dgm:prSet/>
      <dgm:spPr/>
      <dgm:t>
        <a:bodyPr/>
        <a:lstStyle/>
        <a:p>
          <a:endParaRPr lang="es-SV"/>
        </a:p>
      </dgm:t>
    </dgm:pt>
    <dgm:pt modelId="{D709B7A7-01DF-4974-9A97-68A55CC4BD1E}">
      <dgm:prSet custT="1"/>
      <dgm:spPr>
        <a:solidFill>
          <a:srgbClr val="00B0F0"/>
        </a:solidFill>
      </dgm:spPr>
      <dgm:t>
        <a:bodyPr/>
        <a:lstStyle/>
        <a:p>
          <a:r>
            <a:rPr lang="es-SV" sz="1800" b="1" dirty="0" smtClean="0">
              <a:solidFill>
                <a:schemeClr val="tx1"/>
              </a:solidFill>
            </a:rPr>
            <a:t>C) Emocional </a:t>
          </a:r>
          <a:endParaRPr lang="es-SV" sz="1800" b="1" dirty="0">
            <a:solidFill>
              <a:schemeClr val="tx1"/>
            </a:solidFill>
          </a:endParaRPr>
        </a:p>
      </dgm:t>
    </dgm:pt>
    <dgm:pt modelId="{1CC4F24A-C3D9-4542-ADA3-81365B969186}" type="parTrans" cxnId="{23D4F052-ABC4-4988-9F65-C9521AC506A9}">
      <dgm:prSet/>
      <dgm:spPr/>
      <dgm:t>
        <a:bodyPr/>
        <a:lstStyle/>
        <a:p>
          <a:endParaRPr lang="es-SV"/>
        </a:p>
      </dgm:t>
    </dgm:pt>
    <dgm:pt modelId="{B840C301-330A-4A9A-BFB8-7CD5A560673D}" type="sibTrans" cxnId="{23D4F052-ABC4-4988-9F65-C9521AC506A9}">
      <dgm:prSet/>
      <dgm:spPr/>
      <dgm:t>
        <a:bodyPr/>
        <a:lstStyle/>
        <a:p>
          <a:endParaRPr lang="es-SV"/>
        </a:p>
      </dgm:t>
    </dgm:pt>
    <dgm:pt modelId="{C3924857-4C58-4BB0-A18C-6BECF73221E6}">
      <dgm:prSet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s-ES" sz="1800" b="1" dirty="0" smtClean="0">
              <a:solidFill>
                <a:schemeClr val="tx1"/>
              </a:solidFill>
            </a:rPr>
            <a:t>d) Social</a:t>
          </a:r>
          <a:endParaRPr lang="es-SV" sz="1800" b="1" dirty="0">
            <a:solidFill>
              <a:schemeClr val="tx1"/>
            </a:solidFill>
          </a:endParaRPr>
        </a:p>
      </dgm:t>
    </dgm:pt>
    <dgm:pt modelId="{67B4624B-E830-47D0-A69C-A561B746FB2D}" type="parTrans" cxnId="{B5966AB7-F401-4F55-9DB5-6CF109FDA69E}">
      <dgm:prSet/>
      <dgm:spPr/>
      <dgm:t>
        <a:bodyPr/>
        <a:lstStyle/>
        <a:p>
          <a:endParaRPr lang="es-SV"/>
        </a:p>
      </dgm:t>
    </dgm:pt>
    <dgm:pt modelId="{D411B858-54EA-4CA9-9699-FC13D7623890}" type="sibTrans" cxnId="{B5966AB7-F401-4F55-9DB5-6CF109FDA69E}">
      <dgm:prSet/>
      <dgm:spPr/>
      <dgm:t>
        <a:bodyPr/>
        <a:lstStyle/>
        <a:p>
          <a:endParaRPr lang="es-SV"/>
        </a:p>
      </dgm:t>
    </dgm:pt>
    <dgm:pt modelId="{A8D2409D-3626-46A6-90DD-629BF24C57CF}">
      <dgm:prSet phldrT="[Texto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s-SV" sz="1800" dirty="0" smtClean="0">
              <a:solidFill>
                <a:schemeClr val="tx1"/>
              </a:solidFill>
            </a:rPr>
            <a:t>a) Físico:</a:t>
          </a:r>
        </a:p>
        <a:p>
          <a:endParaRPr lang="es-SV" sz="1800" dirty="0">
            <a:solidFill>
              <a:schemeClr val="tx1"/>
            </a:solidFill>
          </a:endParaRPr>
        </a:p>
      </dgm:t>
    </dgm:pt>
    <dgm:pt modelId="{F67AD31B-6093-4CA7-BEDA-BE5E3A50BE2B}" type="sibTrans" cxnId="{CEA3C9E3-7906-478A-973E-5F90ABB967D6}">
      <dgm:prSet/>
      <dgm:spPr/>
      <dgm:t>
        <a:bodyPr/>
        <a:lstStyle/>
        <a:p>
          <a:endParaRPr lang="es-SV"/>
        </a:p>
      </dgm:t>
    </dgm:pt>
    <dgm:pt modelId="{0EE5DF33-2B54-4243-AEA1-EB03271B4154}" type="parTrans" cxnId="{CEA3C9E3-7906-478A-973E-5F90ABB967D6}">
      <dgm:prSet/>
      <dgm:spPr/>
      <dgm:t>
        <a:bodyPr/>
        <a:lstStyle/>
        <a:p>
          <a:endParaRPr lang="es-SV"/>
        </a:p>
      </dgm:t>
    </dgm:pt>
    <dgm:pt modelId="{64E9DFC8-BC01-463B-AB85-743CDF887A58}" type="pres">
      <dgm:prSet presAssocID="{15A66B87-CB32-406E-8921-EBC9E2D7FF1E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C6382E08-17EF-418E-84CB-99C63EEB0284}" type="pres">
      <dgm:prSet presAssocID="{015FB7BD-82D6-4C3E-870F-828BC5AD9FFE}" presName="centerShape" presStyleLbl="node0" presStyleIdx="0" presStyleCnt="1" custLinFactNeighborX="1982" custLinFactNeighborY="172"/>
      <dgm:spPr/>
      <dgm:t>
        <a:bodyPr/>
        <a:lstStyle/>
        <a:p>
          <a:endParaRPr lang="es-SV"/>
        </a:p>
      </dgm:t>
    </dgm:pt>
    <dgm:pt modelId="{73815B21-0DEE-4FFC-BDDC-14494580E3CD}" type="pres">
      <dgm:prSet presAssocID="{A8D2409D-3626-46A6-90DD-629BF24C57CF}" presName="node" presStyleLbl="node1" presStyleIdx="0" presStyleCnt="4" custScaleX="196430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F00E22B7-41F8-4C2A-A696-DF0557A35E58}" type="pres">
      <dgm:prSet presAssocID="{A8D2409D-3626-46A6-90DD-629BF24C57CF}" presName="dummy" presStyleCnt="0"/>
      <dgm:spPr/>
    </dgm:pt>
    <dgm:pt modelId="{19B03D92-8A6B-4D90-8EB8-7D491E65C177}" type="pres">
      <dgm:prSet presAssocID="{F67AD31B-6093-4CA7-BEDA-BE5E3A50BE2B}" presName="sibTrans" presStyleLbl="sibTrans2D1" presStyleIdx="0" presStyleCnt="4" custScaleX="110562" custScaleY="101153"/>
      <dgm:spPr/>
      <dgm:t>
        <a:bodyPr/>
        <a:lstStyle/>
        <a:p>
          <a:endParaRPr lang="es-SV"/>
        </a:p>
      </dgm:t>
    </dgm:pt>
    <dgm:pt modelId="{9E77D4D1-2CFE-47CB-9683-9BF9B945A5A9}" type="pres">
      <dgm:prSet presAssocID="{E2EA4FC5-B0D9-4AE7-B35B-A4E500656048}" presName="node" presStyleLbl="node1" presStyleIdx="1" presStyleCnt="4" custScaleX="188962" custScaleY="124392" custRadScaleRad="102490" custRadScaleInc="4300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999666AE-64C5-48BD-AA31-55DC198A0F86}" type="pres">
      <dgm:prSet presAssocID="{E2EA4FC5-B0D9-4AE7-B35B-A4E500656048}" presName="dummy" presStyleCnt="0"/>
      <dgm:spPr/>
    </dgm:pt>
    <dgm:pt modelId="{5B00F7D4-4F84-4B6E-9BB1-B712514BF6BF}" type="pres">
      <dgm:prSet presAssocID="{40976160-5E23-4677-8B4B-7E267D9AC19F}" presName="sibTrans" presStyleLbl="sibTrans2D1" presStyleIdx="1" presStyleCnt="4" custScaleX="110579" custScaleY="114491"/>
      <dgm:spPr/>
      <dgm:t>
        <a:bodyPr/>
        <a:lstStyle/>
        <a:p>
          <a:endParaRPr lang="es-SV"/>
        </a:p>
      </dgm:t>
    </dgm:pt>
    <dgm:pt modelId="{107DB59A-171C-4FD7-B6CC-ADE4107FDEBB}" type="pres">
      <dgm:prSet presAssocID="{D709B7A7-01DF-4974-9A97-68A55CC4BD1E}" presName="node" presStyleLbl="node1" presStyleIdx="2" presStyleCnt="4" custScaleX="196504" custScaleY="118931" custRadScaleRad="104959" custRadScaleInc="-6678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343B6999-3BD5-4886-A9ED-E207BE667604}" type="pres">
      <dgm:prSet presAssocID="{D709B7A7-01DF-4974-9A97-68A55CC4BD1E}" presName="dummy" presStyleCnt="0"/>
      <dgm:spPr/>
    </dgm:pt>
    <dgm:pt modelId="{CDFA6A7E-505A-4F61-BBA2-6A0C3129964C}" type="pres">
      <dgm:prSet presAssocID="{B840C301-330A-4A9A-BFB8-7CD5A560673D}" presName="sibTrans" presStyleLbl="sibTrans2D1" presStyleIdx="2" presStyleCnt="4" custScaleX="101566" custScaleY="112177"/>
      <dgm:spPr/>
      <dgm:t>
        <a:bodyPr/>
        <a:lstStyle/>
        <a:p>
          <a:endParaRPr lang="es-SV"/>
        </a:p>
      </dgm:t>
    </dgm:pt>
    <dgm:pt modelId="{7436D894-086D-44E1-8E92-FCC2B0AB84F7}" type="pres">
      <dgm:prSet presAssocID="{C3924857-4C58-4BB0-A18C-6BECF73221E6}" presName="node" presStyleLbl="node1" presStyleIdx="3" presStyleCnt="4" custScaleX="187417" custRadScaleRad="121604" custRadScaleInc="-94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80306A8B-8FC7-40B4-9498-4A7CD1FDB739}" type="pres">
      <dgm:prSet presAssocID="{C3924857-4C58-4BB0-A18C-6BECF73221E6}" presName="dummy" presStyleCnt="0"/>
      <dgm:spPr/>
    </dgm:pt>
    <dgm:pt modelId="{F5DDA330-0762-4A1C-9A6C-61CD2BE662B7}" type="pres">
      <dgm:prSet presAssocID="{D411B858-54EA-4CA9-9699-FC13D7623890}" presName="sibTrans" presStyleLbl="sibTrans2D1" presStyleIdx="3" presStyleCnt="4" custScaleX="105073" custScaleY="100679"/>
      <dgm:spPr/>
      <dgm:t>
        <a:bodyPr/>
        <a:lstStyle/>
        <a:p>
          <a:endParaRPr lang="es-SV"/>
        </a:p>
      </dgm:t>
    </dgm:pt>
  </dgm:ptLst>
  <dgm:cxnLst>
    <dgm:cxn modelId="{45CE4F98-C116-4B2A-99A8-AF4EDDD8945B}" type="presOf" srcId="{E2EA4FC5-B0D9-4AE7-B35B-A4E500656048}" destId="{9E77D4D1-2CFE-47CB-9683-9BF9B945A5A9}" srcOrd="0" destOrd="0" presId="urn:microsoft.com/office/officeart/2005/8/layout/radial6"/>
    <dgm:cxn modelId="{04EAD45C-5C51-49A4-A457-11D8CD6A58FA}" type="presOf" srcId="{B840C301-330A-4A9A-BFB8-7CD5A560673D}" destId="{CDFA6A7E-505A-4F61-BBA2-6A0C3129964C}" srcOrd="0" destOrd="0" presId="urn:microsoft.com/office/officeart/2005/8/layout/radial6"/>
    <dgm:cxn modelId="{425FE236-AB19-4955-A298-D76A824AE5DE}" type="presOf" srcId="{A8D2409D-3626-46A6-90DD-629BF24C57CF}" destId="{73815B21-0DEE-4FFC-BDDC-14494580E3CD}" srcOrd="0" destOrd="0" presId="urn:microsoft.com/office/officeart/2005/8/layout/radial6"/>
    <dgm:cxn modelId="{7840CEE2-434F-44EB-AD41-9259A65003AE}" type="presOf" srcId="{C3924857-4C58-4BB0-A18C-6BECF73221E6}" destId="{7436D894-086D-44E1-8E92-FCC2B0AB84F7}" srcOrd="0" destOrd="0" presId="urn:microsoft.com/office/officeart/2005/8/layout/radial6"/>
    <dgm:cxn modelId="{5D4AA137-D845-4E94-B00B-DEC8872299A0}" type="presOf" srcId="{15A66B87-CB32-406E-8921-EBC9E2D7FF1E}" destId="{64E9DFC8-BC01-463B-AB85-743CDF887A58}" srcOrd="0" destOrd="0" presId="urn:microsoft.com/office/officeart/2005/8/layout/radial6"/>
    <dgm:cxn modelId="{805962EE-EE79-4E7A-ADE6-E79ED4C31005}" type="presOf" srcId="{40976160-5E23-4677-8B4B-7E267D9AC19F}" destId="{5B00F7D4-4F84-4B6E-9BB1-B712514BF6BF}" srcOrd="0" destOrd="0" presId="urn:microsoft.com/office/officeart/2005/8/layout/radial6"/>
    <dgm:cxn modelId="{48826264-FFC5-4122-A895-A04F969BD91F}" type="presOf" srcId="{015FB7BD-82D6-4C3E-870F-828BC5AD9FFE}" destId="{C6382E08-17EF-418E-84CB-99C63EEB0284}" srcOrd="0" destOrd="0" presId="urn:microsoft.com/office/officeart/2005/8/layout/radial6"/>
    <dgm:cxn modelId="{B5966AB7-F401-4F55-9DB5-6CF109FDA69E}" srcId="{015FB7BD-82D6-4C3E-870F-828BC5AD9FFE}" destId="{C3924857-4C58-4BB0-A18C-6BECF73221E6}" srcOrd="3" destOrd="0" parTransId="{67B4624B-E830-47D0-A69C-A561B746FB2D}" sibTransId="{D411B858-54EA-4CA9-9699-FC13D7623890}"/>
    <dgm:cxn modelId="{FED54969-E500-4053-9360-EE5AE02F6C0D}" srcId="{15A66B87-CB32-406E-8921-EBC9E2D7FF1E}" destId="{015FB7BD-82D6-4C3E-870F-828BC5AD9FFE}" srcOrd="0" destOrd="0" parTransId="{FD7B0500-239B-4AA6-8016-34F69683D309}" sibTransId="{5EF4A072-3F62-4324-9F5F-76A72CC46F4D}"/>
    <dgm:cxn modelId="{77CE8422-842B-4FB6-BDC3-CB3B7D194023}" type="presOf" srcId="{D411B858-54EA-4CA9-9699-FC13D7623890}" destId="{F5DDA330-0762-4A1C-9A6C-61CD2BE662B7}" srcOrd="0" destOrd="0" presId="urn:microsoft.com/office/officeart/2005/8/layout/radial6"/>
    <dgm:cxn modelId="{CEA3C9E3-7906-478A-973E-5F90ABB967D6}" srcId="{015FB7BD-82D6-4C3E-870F-828BC5AD9FFE}" destId="{A8D2409D-3626-46A6-90DD-629BF24C57CF}" srcOrd="0" destOrd="0" parTransId="{0EE5DF33-2B54-4243-AEA1-EB03271B4154}" sibTransId="{F67AD31B-6093-4CA7-BEDA-BE5E3A50BE2B}"/>
    <dgm:cxn modelId="{ACF95CD3-485A-4EDA-BFF6-5418237C410F}" type="presOf" srcId="{F67AD31B-6093-4CA7-BEDA-BE5E3A50BE2B}" destId="{19B03D92-8A6B-4D90-8EB8-7D491E65C177}" srcOrd="0" destOrd="0" presId="urn:microsoft.com/office/officeart/2005/8/layout/radial6"/>
    <dgm:cxn modelId="{23D4F052-ABC4-4988-9F65-C9521AC506A9}" srcId="{015FB7BD-82D6-4C3E-870F-828BC5AD9FFE}" destId="{D709B7A7-01DF-4974-9A97-68A55CC4BD1E}" srcOrd="2" destOrd="0" parTransId="{1CC4F24A-C3D9-4542-ADA3-81365B969186}" sibTransId="{B840C301-330A-4A9A-BFB8-7CD5A560673D}"/>
    <dgm:cxn modelId="{2CC7CE35-2545-4ED2-8CD8-74E244121D71}" srcId="{015FB7BD-82D6-4C3E-870F-828BC5AD9FFE}" destId="{E2EA4FC5-B0D9-4AE7-B35B-A4E500656048}" srcOrd="1" destOrd="0" parTransId="{19631A30-78B4-4B39-A57B-1D0D99F72987}" sibTransId="{40976160-5E23-4677-8B4B-7E267D9AC19F}"/>
    <dgm:cxn modelId="{77D91EBA-803C-4C03-B542-600FCF107550}" type="presOf" srcId="{D709B7A7-01DF-4974-9A97-68A55CC4BD1E}" destId="{107DB59A-171C-4FD7-B6CC-ADE4107FDEBB}" srcOrd="0" destOrd="0" presId="urn:microsoft.com/office/officeart/2005/8/layout/radial6"/>
    <dgm:cxn modelId="{46468203-AEB2-491B-9EB6-8E0F82859E13}" type="presParOf" srcId="{64E9DFC8-BC01-463B-AB85-743CDF887A58}" destId="{C6382E08-17EF-418E-84CB-99C63EEB0284}" srcOrd="0" destOrd="0" presId="urn:microsoft.com/office/officeart/2005/8/layout/radial6"/>
    <dgm:cxn modelId="{3C3471DC-0880-402B-8391-54383DE7A83F}" type="presParOf" srcId="{64E9DFC8-BC01-463B-AB85-743CDF887A58}" destId="{73815B21-0DEE-4FFC-BDDC-14494580E3CD}" srcOrd="1" destOrd="0" presId="urn:microsoft.com/office/officeart/2005/8/layout/radial6"/>
    <dgm:cxn modelId="{F5890183-E647-4439-AF44-247065EC884D}" type="presParOf" srcId="{64E9DFC8-BC01-463B-AB85-743CDF887A58}" destId="{F00E22B7-41F8-4C2A-A696-DF0557A35E58}" srcOrd="2" destOrd="0" presId="urn:microsoft.com/office/officeart/2005/8/layout/radial6"/>
    <dgm:cxn modelId="{2581AF37-DE6A-4981-A5EC-80FAAEA0A8C8}" type="presParOf" srcId="{64E9DFC8-BC01-463B-AB85-743CDF887A58}" destId="{19B03D92-8A6B-4D90-8EB8-7D491E65C177}" srcOrd="3" destOrd="0" presId="urn:microsoft.com/office/officeart/2005/8/layout/radial6"/>
    <dgm:cxn modelId="{E94544C7-D018-4486-8C78-8FEA416E6BC0}" type="presParOf" srcId="{64E9DFC8-BC01-463B-AB85-743CDF887A58}" destId="{9E77D4D1-2CFE-47CB-9683-9BF9B945A5A9}" srcOrd="4" destOrd="0" presId="urn:microsoft.com/office/officeart/2005/8/layout/radial6"/>
    <dgm:cxn modelId="{ECDC94A7-1286-467D-BA52-F4D0D855E92D}" type="presParOf" srcId="{64E9DFC8-BC01-463B-AB85-743CDF887A58}" destId="{999666AE-64C5-48BD-AA31-55DC198A0F86}" srcOrd="5" destOrd="0" presId="urn:microsoft.com/office/officeart/2005/8/layout/radial6"/>
    <dgm:cxn modelId="{15B52227-BBB3-429D-9424-3DE9F2E376FB}" type="presParOf" srcId="{64E9DFC8-BC01-463B-AB85-743CDF887A58}" destId="{5B00F7D4-4F84-4B6E-9BB1-B712514BF6BF}" srcOrd="6" destOrd="0" presId="urn:microsoft.com/office/officeart/2005/8/layout/radial6"/>
    <dgm:cxn modelId="{BE5E65E2-94C2-47F2-A2F4-29CF0539F78D}" type="presParOf" srcId="{64E9DFC8-BC01-463B-AB85-743CDF887A58}" destId="{107DB59A-171C-4FD7-B6CC-ADE4107FDEBB}" srcOrd="7" destOrd="0" presId="urn:microsoft.com/office/officeart/2005/8/layout/radial6"/>
    <dgm:cxn modelId="{371FA4DE-1F4D-4558-B716-0629A404346B}" type="presParOf" srcId="{64E9DFC8-BC01-463B-AB85-743CDF887A58}" destId="{343B6999-3BD5-4886-A9ED-E207BE667604}" srcOrd="8" destOrd="0" presId="urn:microsoft.com/office/officeart/2005/8/layout/radial6"/>
    <dgm:cxn modelId="{3897146D-CBD6-4E01-AEDA-DD8272829780}" type="presParOf" srcId="{64E9DFC8-BC01-463B-AB85-743CDF887A58}" destId="{CDFA6A7E-505A-4F61-BBA2-6A0C3129964C}" srcOrd="9" destOrd="0" presId="urn:microsoft.com/office/officeart/2005/8/layout/radial6"/>
    <dgm:cxn modelId="{C5DD4DFF-A0A3-47A8-AE79-86666B967F2F}" type="presParOf" srcId="{64E9DFC8-BC01-463B-AB85-743CDF887A58}" destId="{7436D894-086D-44E1-8E92-FCC2B0AB84F7}" srcOrd="10" destOrd="0" presId="urn:microsoft.com/office/officeart/2005/8/layout/radial6"/>
    <dgm:cxn modelId="{15A6776C-04F8-491A-8685-017E86CDD2D3}" type="presParOf" srcId="{64E9DFC8-BC01-463B-AB85-743CDF887A58}" destId="{80306A8B-8FC7-40B4-9498-4A7CD1FDB739}" srcOrd="11" destOrd="0" presId="urn:microsoft.com/office/officeart/2005/8/layout/radial6"/>
    <dgm:cxn modelId="{6160A92B-1CE3-407B-A2AE-FDFEEC39BBD1}" type="presParOf" srcId="{64E9DFC8-BC01-463B-AB85-743CDF887A58}" destId="{F5DDA330-0762-4A1C-9A6C-61CD2BE662B7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D95056C-45FE-4F56-A437-351D34C2A1A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5938AAD2-EA11-409E-BAC1-8B634328EAB0}">
      <dgm:prSet phldrT="[Texto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s-SV" dirty="0" smtClean="0"/>
            <a:t>Formas de cuidado alternativo </a:t>
          </a:r>
          <a:endParaRPr lang="es-SV" dirty="0"/>
        </a:p>
      </dgm:t>
    </dgm:pt>
    <dgm:pt modelId="{0D0C4F90-E94F-450E-A881-743F3BBF61DF}" type="parTrans" cxnId="{5A1CBB6F-DF61-40AD-8EB6-1BE1528B6D93}">
      <dgm:prSet/>
      <dgm:spPr/>
      <dgm:t>
        <a:bodyPr/>
        <a:lstStyle/>
        <a:p>
          <a:endParaRPr lang="es-SV"/>
        </a:p>
      </dgm:t>
    </dgm:pt>
    <dgm:pt modelId="{4BD01755-5333-4213-85C9-3EA23055184A}" type="sibTrans" cxnId="{5A1CBB6F-DF61-40AD-8EB6-1BE1528B6D93}">
      <dgm:prSet/>
      <dgm:spPr/>
      <dgm:t>
        <a:bodyPr/>
        <a:lstStyle/>
        <a:p>
          <a:endParaRPr lang="es-SV"/>
        </a:p>
      </dgm:t>
    </dgm:pt>
    <dgm:pt modelId="{66BC46B1-F402-4E76-9612-ACB3726675AA}">
      <dgm:prSet phldrT="[Texto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s-SV" sz="2500" b="1" dirty="0" smtClean="0"/>
            <a:t>Atención basada en la familia </a:t>
          </a:r>
        </a:p>
        <a:p>
          <a:r>
            <a:rPr lang="es-SV" sz="2500" b="1" dirty="0" smtClean="0"/>
            <a:t>(puede ser formal e informal)</a:t>
          </a:r>
          <a:endParaRPr lang="es-SV" sz="2500" dirty="0"/>
        </a:p>
      </dgm:t>
    </dgm:pt>
    <dgm:pt modelId="{59F3A6B9-F74B-4670-9103-EDF3543A4BC7}" type="parTrans" cxnId="{13AEA86D-CB04-421A-A0A4-8EA0731E929D}">
      <dgm:prSet/>
      <dgm:spPr/>
      <dgm:t>
        <a:bodyPr/>
        <a:lstStyle/>
        <a:p>
          <a:endParaRPr lang="es-SV"/>
        </a:p>
      </dgm:t>
    </dgm:pt>
    <dgm:pt modelId="{E1DD888F-7274-45E2-B504-C4C34C5D9F7E}" type="sibTrans" cxnId="{13AEA86D-CB04-421A-A0A4-8EA0731E929D}">
      <dgm:prSet/>
      <dgm:spPr/>
      <dgm:t>
        <a:bodyPr/>
        <a:lstStyle/>
        <a:p>
          <a:endParaRPr lang="es-SV"/>
        </a:p>
      </dgm:t>
    </dgm:pt>
    <dgm:pt modelId="{71D58CC3-5E8F-4457-B90C-36EA79AEC9D1}">
      <dgm:prSet phldrT="[Texto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s-SV" sz="2500" b="1" dirty="0" smtClean="0"/>
            <a:t>El cuidado residencial</a:t>
          </a:r>
          <a:endParaRPr lang="es-SV" sz="2500" dirty="0"/>
        </a:p>
      </dgm:t>
    </dgm:pt>
    <dgm:pt modelId="{950B9FF4-D56C-4DEE-B4FE-674A32F054AD}" type="parTrans" cxnId="{0005529D-1EA4-4C6C-8747-7D1C1005B893}">
      <dgm:prSet/>
      <dgm:spPr/>
      <dgm:t>
        <a:bodyPr/>
        <a:lstStyle/>
        <a:p>
          <a:endParaRPr lang="es-SV"/>
        </a:p>
      </dgm:t>
    </dgm:pt>
    <dgm:pt modelId="{090ABCC9-050E-46C1-BB67-47C619DFB3B3}" type="sibTrans" cxnId="{0005529D-1EA4-4C6C-8747-7D1C1005B893}">
      <dgm:prSet/>
      <dgm:spPr/>
      <dgm:t>
        <a:bodyPr/>
        <a:lstStyle/>
        <a:p>
          <a:endParaRPr lang="es-SV"/>
        </a:p>
      </dgm:t>
    </dgm:pt>
    <dgm:pt modelId="{67F84415-91A2-473F-9082-6DFFCEC935B7}" type="pres">
      <dgm:prSet presAssocID="{AD95056C-45FE-4F56-A437-351D34C2A1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123165FE-BC5E-4B4A-86BA-627CACD2349D}" type="pres">
      <dgm:prSet presAssocID="{5938AAD2-EA11-409E-BAC1-8B634328EAB0}" presName="hierRoot1" presStyleCnt="0">
        <dgm:presLayoutVars>
          <dgm:hierBranch val="init"/>
        </dgm:presLayoutVars>
      </dgm:prSet>
      <dgm:spPr/>
    </dgm:pt>
    <dgm:pt modelId="{EBBD4B01-31DB-4018-B445-8E8705AF4CCC}" type="pres">
      <dgm:prSet presAssocID="{5938AAD2-EA11-409E-BAC1-8B634328EAB0}" presName="rootComposite1" presStyleCnt="0"/>
      <dgm:spPr/>
    </dgm:pt>
    <dgm:pt modelId="{5CC6D561-F519-429F-9876-1D20F4C468CC}" type="pres">
      <dgm:prSet presAssocID="{5938AAD2-EA11-409E-BAC1-8B634328EAB0}" presName="rootText1" presStyleLbl="node0" presStyleIdx="0" presStyleCnt="1" custScaleX="115155" custScaleY="30177" custLinFactNeighborY="-43364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437C2BB-461F-47A8-BF37-24A5D5BF5D72}" type="pres">
      <dgm:prSet presAssocID="{5938AAD2-EA11-409E-BAC1-8B634328EAB0}" presName="rootConnector1" presStyleLbl="node1" presStyleIdx="0" presStyleCnt="0"/>
      <dgm:spPr/>
      <dgm:t>
        <a:bodyPr/>
        <a:lstStyle/>
        <a:p>
          <a:endParaRPr lang="es-SV"/>
        </a:p>
      </dgm:t>
    </dgm:pt>
    <dgm:pt modelId="{F5000343-9D4C-4283-A736-CA999C801A73}" type="pres">
      <dgm:prSet presAssocID="{5938AAD2-EA11-409E-BAC1-8B634328EAB0}" presName="hierChild2" presStyleCnt="0"/>
      <dgm:spPr/>
    </dgm:pt>
    <dgm:pt modelId="{DFDC7C61-722D-4376-982A-59E6B6285B23}" type="pres">
      <dgm:prSet presAssocID="{59F3A6B9-F74B-4670-9103-EDF3543A4BC7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73529F3-EA76-4561-B308-A8A1C175ECC1}" type="pres">
      <dgm:prSet presAssocID="{66BC46B1-F402-4E76-9612-ACB3726675AA}" presName="hierRoot2" presStyleCnt="0">
        <dgm:presLayoutVars>
          <dgm:hierBranch val="init"/>
        </dgm:presLayoutVars>
      </dgm:prSet>
      <dgm:spPr/>
    </dgm:pt>
    <dgm:pt modelId="{F49BA2CA-1B9B-4770-ADFB-D513FCD1A040}" type="pres">
      <dgm:prSet presAssocID="{66BC46B1-F402-4E76-9612-ACB3726675AA}" presName="rootComposite" presStyleCnt="0"/>
      <dgm:spPr/>
    </dgm:pt>
    <dgm:pt modelId="{02AAE2D3-30EE-47F2-8152-7F74A6012A3B}" type="pres">
      <dgm:prSet presAssocID="{66BC46B1-F402-4E76-9612-ACB3726675AA}" presName="rootText" presStyleLbl="node2" presStyleIdx="0" presStyleCnt="2" custScaleX="77679" custScaleY="91372" custLinFactNeighborX="-10" custLinFactNeighborY="-25589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B3AE4CAD-64BF-419E-93A3-29DD9E4190C9}" type="pres">
      <dgm:prSet presAssocID="{66BC46B1-F402-4E76-9612-ACB3726675AA}" presName="rootConnector" presStyleLbl="node2" presStyleIdx="0" presStyleCnt="2"/>
      <dgm:spPr/>
      <dgm:t>
        <a:bodyPr/>
        <a:lstStyle/>
        <a:p>
          <a:endParaRPr lang="es-SV"/>
        </a:p>
      </dgm:t>
    </dgm:pt>
    <dgm:pt modelId="{75200FCD-73D4-414F-A1D2-006B15D478C9}" type="pres">
      <dgm:prSet presAssocID="{66BC46B1-F402-4E76-9612-ACB3726675AA}" presName="hierChild4" presStyleCnt="0"/>
      <dgm:spPr/>
    </dgm:pt>
    <dgm:pt modelId="{BA70924C-FE8C-4708-8602-77B20480FEFD}" type="pres">
      <dgm:prSet presAssocID="{66BC46B1-F402-4E76-9612-ACB3726675AA}" presName="hierChild5" presStyleCnt="0"/>
      <dgm:spPr/>
    </dgm:pt>
    <dgm:pt modelId="{B30AADFF-3482-4A95-BDB0-E683A85378FB}" type="pres">
      <dgm:prSet presAssocID="{950B9FF4-D56C-4DEE-B4FE-674A32F054A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8DBD54B7-598E-4D4A-8D47-7F5EC9A0C22B}" type="pres">
      <dgm:prSet presAssocID="{71D58CC3-5E8F-4457-B90C-36EA79AEC9D1}" presName="hierRoot2" presStyleCnt="0">
        <dgm:presLayoutVars>
          <dgm:hierBranch val="init"/>
        </dgm:presLayoutVars>
      </dgm:prSet>
      <dgm:spPr/>
    </dgm:pt>
    <dgm:pt modelId="{B832F914-08C3-4CAC-8587-10217E22C821}" type="pres">
      <dgm:prSet presAssocID="{71D58CC3-5E8F-4457-B90C-36EA79AEC9D1}" presName="rootComposite" presStyleCnt="0"/>
      <dgm:spPr/>
    </dgm:pt>
    <dgm:pt modelId="{68D534D5-4627-4C54-AD09-0679CB7B7521}" type="pres">
      <dgm:prSet presAssocID="{71D58CC3-5E8F-4457-B90C-36EA79AEC9D1}" presName="rootText" presStyleLbl="node2" presStyleIdx="1" presStyleCnt="2" custScaleX="67637" custScaleY="82255" custLinFactNeighborX="-2209" custLinFactNeighborY="-27429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864A853-3EC2-4321-81B4-B933DD78E378}" type="pres">
      <dgm:prSet presAssocID="{71D58CC3-5E8F-4457-B90C-36EA79AEC9D1}" presName="rootConnector" presStyleLbl="node2" presStyleIdx="1" presStyleCnt="2"/>
      <dgm:spPr/>
      <dgm:t>
        <a:bodyPr/>
        <a:lstStyle/>
        <a:p>
          <a:endParaRPr lang="es-SV"/>
        </a:p>
      </dgm:t>
    </dgm:pt>
    <dgm:pt modelId="{34CD0820-FF6A-43E6-BF1D-B66CD53357EF}" type="pres">
      <dgm:prSet presAssocID="{71D58CC3-5E8F-4457-B90C-36EA79AEC9D1}" presName="hierChild4" presStyleCnt="0"/>
      <dgm:spPr/>
    </dgm:pt>
    <dgm:pt modelId="{F3461CFE-4E97-4001-81FF-BBD55BDBBF15}" type="pres">
      <dgm:prSet presAssocID="{71D58CC3-5E8F-4457-B90C-36EA79AEC9D1}" presName="hierChild5" presStyleCnt="0"/>
      <dgm:spPr/>
    </dgm:pt>
    <dgm:pt modelId="{50BE1D7C-A17E-45C5-9996-D17C01C9D536}" type="pres">
      <dgm:prSet presAssocID="{5938AAD2-EA11-409E-BAC1-8B634328EAB0}" presName="hierChild3" presStyleCnt="0"/>
      <dgm:spPr/>
    </dgm:pt>
  </dgm:ptLst>
  <dgm:cxnLst>
    <dgm:cxn modelId="{760B52A1-A351-4915-94BB-304744A6AF55}" type="presOf" srcId="{71D58CC3-5E8F-4457-B90C-36EA79AEC9D1}" destId="{3864A853-3EC2-4321-81B4-B933DD78E378}" srcOrd="1" destOrd="0" presId="urn:microsoft.com/office/officeart/2005/8/layout/orgChart1"/>
    <dgm:cxn modelId="{36CE77C5-FAB5-4278-B28D-02F95C07486B}" type="presOf" srcId="{71D58CC3-5E8F-4457-B90C-36EA79AEC9D1}" destId="{68D534D5-4627-4C54-AD09-0679CB7B7521}" srcOrd="0" destOrd="0" presId="urn:microsoft.com/office/officeart/2005/8/layout/orgChart1"/>
    <dgm:cxn modelId="{9B3330C7-8E7A-4772-B155-FAAB946D398B}" type="presOf" srcId="{66BC46B1-F402-4E76-9612-ACB3726675AA}" destId="{02AAE2D3-30EE-47F2-8152-7F74A6012A3B}" srcOrd="0" destOrd="0" presId="urn:microsoft.com/office/officeart/2005/8/layout/orgChart1"/>
    <dgm:cxn modelId="{0005529D-1EA4-4C6C-8747-7D1C1005B893}" srcId="{5938AAD2-EA11-409E-BAC1-8B634328EAB0}" destId="{71D58CC3-5E8F-4457-B90C-36EA79AEC9D1}" srcOrd="1" destOrd="0" parTransId="{950B9FF4-D56C-4DEE-B4FE-674A32F054AD}" sibTransId="{090ABCC9-050E-46C1-BB67-47C619DFB3B3}"/>
    <dgm:cxn modelId="{94B78787-49E8-412E-AF35-AA43A36EE701}" type="presOf" srcId="{5938AAD2-EA11-409E-BAC1-8B634328EAB0}" destId="{F437C2BB-461F-47A8-BF37-24A5D5BF5D72}" srcOrd="1" destOrd="0" presId="urn:microsoft.com/office/officeart/2005/8/layout/orgChart1"/>
    <dgm:cxn modelId="{13AEA86D-CB04-421A-A0A4-8EA0731E929D}" srcId="{5938AAD2-EA11-409E-BAC1-8B634328EAB0}" destId="{66BC46B1-F402-4E76-9612-ACB3726675AA}" srcOrd="0" destOrd="0" parTransId="{59F3A6B9-F74B-4670-9103-EDF3543A4BC7}" sibTransId="{E1DD888F-7274-45E2-B504-C4C34C5D9F7E}"/>
    <dgm:cxn modelId="{8EABABA7-87FE-454A-A426-D871ED3C63F2}" type="presOf" srcId="{950B9FF4-D56C-4DEE-B4FE-674A32F054AD}" destId="{B30AADFF-3482-4A95-BDB0-E683A85378FB}" srcOrd="0" destOrd="0" presId="urn:microsoft.com/office/officeart/2005/8/layout/orgChart1"/>
    <dgm:cxn modelId="{9736A460-F356-411F-A1EB-60535940134C}" type="presOf" srcId="{AD95056C-45FE-4F56-A437-351D34C2A1A5}" destId="{67F84415-91A2-473F-9082-6DFFCEC935B7}" srcOrd="0" destOrd="0" presId="urn:microsoft.com/office/officeart/2005/8/layout/orgChart1"/>
    <dgm:cxn modelId="{3D29672A-8F12-486C-A6AB-4AD2BD70B720}" type="presOf" srcId="{66BC46B1-F402-4E76-9612-ACB3726675AA}" destId="{B3AE4CAD-64BF-419E-93A3-29DD9E4190C9}" srcOrd="1" destOrd="0" presId="urn:microsoft.com/office/officeart/2005/8/layout/orgChart1"/>
    <dgm:cxn modelId="{F39AA183-2252-4622-A0AF-76F9EEAE6802}" type="presOf" srcId="{59F3A6B9-F74B-4670-9103-EDF3543A4BC7}" destId="{DFDC7C61-722D-4376-982A-59E6B6285B23}" srcOrd="0" destOrd="0" presId="urn:microsoft.com/office/officeart/2005/8/layout/orgChart1"/>
    <dgm:cxn modelId="{5A1CBB6F-DF61-40AD-8EB6-1BE1528B6D93}" srcId="{AD95056C-45FE-4F56-A437-351D34C2A1A5}" destId="{5938AAD2-EA11-409E-BAC1-8B634328EAB0}" srcOrd="0" destOrd="0" parTransId="{0D0C4F90-E94F-450E-A881-743F3BBF61DF}" sibTransId="{4BD01755-5333-4213-85C9-3EA23055184A}"/>
    <dgm:cxn modelId="{E872F7CE-FDDE-4CA9-B1C3-D2A3833B1F44}" type="presOf" srcId="{5938AAD2-EA11-409E-BAC1-8B634328EAB0}" destId="{5CC6D561-F519-429F-9876-1D20F4C468CC}" srcOrd="0" destOrd="0" presId="urn:microsoft.com/office/officeart/2005/8/layout/orgChart1"/>
    <dgm:cxn modelId="{4731F8A3-C7AD-4624-9ED4-A6EE14E48445}" type="presParOf" srcId="{67F84415-91A2-473F-9082-6DFFCEC935B7}" destId="{123165FE-BC5E-4B4A-86BA-627CACD2349D}" srcOrd="0" destOrd="0" presId="urn:microsoft.com/office/officeart/2005/8/layout/orgChart1"/>
    <dgm:cxn modelId="{5C55E34D-4253-4B37-8671-B4348439EE6C}" type="presParOf" srcId="{123165FE-BC5E-4B4A-86BA-627CACD2349D}" destId="{EBBD4B01-31DB-4018-B445-8E8705AF4CCC}" srcOrd="0" destOrd="0" presId="urn:microsoft.com/office/officeart/2005/8/layout/orgChart1"/>
    <dgm:cxn modelId="{B3FBD070-A334-407F-AE2C-364A0E35B984}" type="presParOf" srcId="{EBBD4B01-31DB-4018-B445-8E8705AF4CCC}" destId="{5CC6D561-F519-429F-9876-1D20F4C468CC}" srcOrd="0" destOrd="0" presId="urn:microsoft.com/office/officeart/2005/8/layout/orgChart1"/>
    <dgm:cxn modelId="{7426CECF-CAA2-4264-BCB1-4C19C7A0BF36}" type="presParOf" srcId="{EBBD4B01-31DB-4018-B445-8E8705AF4CCC}" destId="{F437C2BB-461F-47A8-BF37-24A5D5BF5D72}" srcOrd="1" destOrd="0" presId="urn:microsoft.com/office/officeart/2005/8/layout/orgChart1"/>
    <dgm:cxn modelId="{1749DA7B-2F83-4464-89CC-270A4370742D}" type="presParOf" srcId="{123165FE-BC5E-4B4A-86BA-627CACD2349D}" destId="{F5000343-9D4C-4283-A736-CA999C801A73}" srcOrd="1" destOrd="0" presId="urn:microsoft.com/office/officeart/2005/8/layout/orgChart1"/>
    <dgm:cxn modelId="{3A8828AA-39D3-4722-AB3D-7DCE842DC3AF}" type="presParOf" srcId="{F5000343-9D4C-4283-A736-CA999C801A73}" destId="{DFDC7C61-722D-4376-982A-59E6B6285B23}" srcOrd="0" destOrd="0" presId="urn:microsoft.com/office/officeart/2005/8/layout/orgChart1"/>
    <dgm:cxn modelId="{84E9E7C5-9D66-4C20-B61A-08D328B69369}" type="presParOf" srcId="{F5000343-9D4C-4283-A736-CA999C801A73}" destId="{173529F3-EA76-4561-B308-A8A1C175ECC1}" srcOrd="1" destOrd="0" presId="urn:microsoft.com/office/officeart/2005/8/layout/orgChart1"/>
    <dgm:cxn modelId="{BD88B024-0D6A-4396-B0A3-C367306CCF6D}" type="presParOf" srcId="{173529F3-EA76-4561-B308-A8A1C175ECC1}" destId="{F49BA2CA-1B9B-4770-ADFB-D513FCD1A040}" srcOrd="0" destOrd="0" presId="urn:microsoft.com/office/officeart/2005/8/layout/orgChart1"/>
    <dgm:cxn modelId="{F5B12210-6398-4638-BBEF-F9E59D64A2F4}" type="presParOf" srcId="{F49BA2CA-1B9B-4770-ADFB-D513FCD1A040}" destId="{02AAE2D3-30EE-47F2-8152-7F74A6012A3B}" srcOrd="0" destOrd="0" presId="urn:microsoft.com/office/officeart/2005/8/layout/orgChart1"/>
    <dgm:cxn modelId="{FD7C7505-C167-4076-9DF5-8E705F912909}" type="presParOf" srcId="{F49BA2CA-1B9B-4770-ADFB-D513FCD1A040}" destId="{B3AE4CAD-64BF-419E-93A3-29DD9E4190C9}" srcOrd="1" destOrd="0" presId="urn:microsoft.com/office/officeart/2005/8/layout/orgChart1"/>
    <dgm:cxn modelId="{6839AFD2-7838-41FB-AA74-1F802BA40CAB}" type="presParOf" srcId="{173529F3-EA76-4561-B308-A8A1C175ECC1}" destId="{75200FCD-73D4-414F-A1D2-006B15D478C9}" srcOrd="1" destOrd="0" presId="urn:microsoft.com/office/officeart/2005/8/layout/orgChart1"/>
    <dgm:cxn modelId="{171ABC5B-698E-4513-A84E-790E85DFE098}" type="presParOf" srcId="{173529F3-EA76-4561-B308-A8A1C175ECC1}" destId="{BA70924C-FE8C-4708-8602-77B20480FEFD}" srcOrd="2" destOrd="0" presId="urn:microsoft.com/office/officeart/2005/8/layout/orgChart1"/>
    <dgm:cxn modelId="{F994A8A6-22AD-49AD-B70E-F96F93AA1908}" type="presParOf" srcId="{F5000343-9D4C-4283-A736-CA999C801A73}" destId="{B30AADFF-3482-4A95-BDB0-E683A85378FB}" srcOrd="2" destOrd="0" presId="urn:microsoft.com/office/officeart/2005/8/layout/orgChart1"/>
    <dgm:cxn modelId="{64F77354-C10F-4E63-8CB8-49E8038F783D}" type="presParOf" srcId="{F5000343-9D4C-4283-A736-CA999C801A73}" destId="{8DBD54B7-598E-4D4A-8D47-7F5EC9A0C22B}" srcOrd="3" destOrd="0" presId="urn:microsoft.com/office/officeart/2005/8/layout/orgChart1"/>
    <dgm:cxn modelId="{56D54FDB-B9B7-4745-AB4B-F147D73A0C6B}" type="presParOf" srcId="{8DBD54B7-598E-4D4A-8D47-7F5EC9A0C22B}" destId="{B832F914-08C3-4CAC-8587-10217E22C821}" srcOrd="0" destOrd="0" presId="urn:microsoft.com/office/officeart/2005/8/layout/orgChart1"/>
    <dgm:cxn modelId="{3351A49C-4C8F-4AB7-85FC-A882E801D921}" type="presParOf" srcId="{B832F914-08C3-4CAC-8587-10217E22C821}" destId="{68D534D5-4627-4C54-AD09-0679CB7B7521}" srcOrd="0" destOrd="0" presId="urn:microsoft.com/office/officeart/2005/8/layout/orgChart1"/>
    <dgm:cxn modelId="{BCCCC0C6-FCAC-473B-AF19-BFE20360329A}" type="presParOf" srcId="{B832F914-08C3-4CAC-8587-10217E22C821}" destId="{3864A853-3EC2-4321-81B4-B933DD78E378}" srcOrd="1" destOrd="0" presId="urn:microsoft.com/office/officeart/2005/8/layout/orgChart1"/>
    <dgm:cxn modelId="{8C9CB2A0-C175-4CC6-8A78-DB1CB9BD5F14}" type="presParOf" srcId="{8DBD54B7-598E-4D4A-8D47-7F5EC9A0C22B}" destId="{34CD0820-FF6A-43E6-BF1D-B66CD53357EF}" srcOrd="1" destOrd="0" presId="urn:microsoft.com/office/officeart/2005/8/layout/orgChart1"/>
    <dgm:cxn modelId="{86D2767C-1A00-4EDC-A3E5-ABC05C12CF92}" type="presParOf" srcId="{8DBD54B7-598E-4D4A-8D47-7F5EC9A0C22B}" destId="{F3461CFE-4E97-4001-81FF-BBD55BDBBF15}" srcOrd="2" destOrd="0" presId="urn:microsoft.com/office/officeart/2005/8/layout/orgChart1"/>
    <dgm:cxn modelId="{1209FB08-DF0C-4E69-A953-ED330B278EF6}" type="presParOf" srcId="{123165FE-BC5E-4B4A-86BA-627CACD2349D}" destId="{50BE1D7C-A17E-45C5-9996-D17C01C9D53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FFEBA8-0A69-423D-BDE9-2BCCA231A1F5}">
      <dsp:nvSpPr>
        <dsp:cNvPr id="0" name=""/>
        <dsp:cNvSpPr/>
      </dsp:nvSpPr>
      <dsp:spPr>
        <a:xfrm>
          <a:off x="0" y="0"/>
          <a:ext cx="4148866" cy="58851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b="1" kern="1200" dirty="0" smtClean="0"/>
            <a:t>Infancia: de RN hasta los 12 </a:t>
          </a:r>
          <a:r>
            <a:rPr lang="es-SV" sz="1900" b="1" kern="1200" dirty="0" smtClean="0"/>
            <a:t>meses</a:t>
          </a:r>
          <a:endParaRPr lang="es-SV" sz="1900" b="1" kern="1200" dirty="0"/>
        </a:p>
      </dsp:txBody>
      <dsp:txXfrm>
        <a:off x="28729" y="28729"/>
        <a:ext cx="4091408" cy="5310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3DD731-045E-484F-BD98-779DE997D401}">
      <dsp:nvSpPr>
        <dsp:cNvPr id="0" name=""/>
        <dsp:cNvSpPr/>
      </dsp:nvSpPr>
      <dsp:spPr>
        <a:xfrm>
          <a:off x="0" y="16"/>
          <a:ext cx="4944869" cy="7722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000" b="1" kern="1200" dirty="0" smtClean="0"/>
            <a:t>Primera infancia: Hasta los 6 años de edad.</a:t>
          </a:r>
          <a:endParaRPr lang="es-SV" sz="2000" b="1" kern="1200" dirty="0"/>
        </a:p>
      </dsp:txBody>
      <dsp:txXfrm>
        <a:off x="37696" y="37712"/>
        <a:ext cx="4869477" cy="6968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BA6D35-BB2C-4547-BBC2-101600D527A6}">
      <dsp:nvSpPr>
        <dsp:cNvPr id="0" name=""/>
        <dsp:cNvSpPr/>
      </dsp:nvSpPr>
      <dsp:spPr>
        <a:xfrm>
          <a:off x="0" y="0"/>
          <a:ext cx="4835046" cy="6552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Infancia media de 7 a 12 años</a:t>
          </a:r>
          <a:endParaRPr lang="es-SV" sz="2800" kern="1200" dirty="0"/>
        </a:p>
      </dsp:txBody>
      <dsp:txXfrm>
        <a:off x="31984" y="31984"/>
        <a:ext cx="4771078" cy="59123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A26E95-EBE5-41AA-B328-C6CD242F82AD}">
      <dsp:nvSpPr>
        <dsp:cNvPr id="0" name=""/>
        <dsp:cNvSpPr/>
      </dsp:nvSpPr>
      <dsp:spPr>
        <a:xfrm>
          <a:off x="0" y="9680"/>
          <a:ext cx="4835047" cy="6786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900" kern="1200" dirty="0" smtClean="0"/>
            <a:t>Adolescencia</a:t>
          </a:r>
          <a:endParaRPr lang="es-SV" sz="2900" kern="1200" dirty="0"/>
        </a:p>
      </dsp:txBody>
      <dsp:txXfrm>
        <a:off x="33127" y="42807"/>
        <a:ext cx="4768793" cy="61234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FFEBA8-0A69-423D-BDE9-2BCCA231A1F5}">
      <dsp:nvSpPr>
        <dsp:cNvPr id="0" name=""/>
        <dsp:cNvSpPr/>
      </dsp:nvSpPr>
      <dsp:spPr>
        <a:xfrm>
          <a:off x="0" y="0"/>
          <a:ext cx="4039043" cy="58851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900" b="1" kern="1200" dirty="0" smtClean="0"/>
            <a:t>Infancia: de 1 a 3 años</a:t>
          </a:r>
          <a:endParaRPr lang="es-SV" sz="1900" b="1" kern="1200" dirty="0"/>
        </a:p>
      </dsp:txBody>
      <dsp:txXfrm>
        <a:off x="28729" y="28729"/>
        <a:ext cx="3981585" cy="53105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3DD731-045E-484F-BD98-779DE997D401}">
      <dsp:nvSpPr>
        <dsp:cNvPr id="0" name=""/>
        <dsp:cNvSpPr/>
      </dsp:nvSpPr>
      <dsp:spPr>
        <a:xfrm>
          <a:off x="0" y="0"/>
          <a:ext cx="4039043" cy="4446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900" b="1" kern="1200" dirty="0" smtClean="0"/>
            <a:t>Edad preescolar: de 4 a 6 años </a:t>
          </a:r>
          <a:endParaRPr lang="es-SV" sz="1900" b="1" kern="1200" dirty="0"/>
        </a:p>
      </dsp:txBody>
      <dsp:txXfrm>
        <a:off x="21704" y="21704"/>
        <a:ext cx="3995635" cy="40119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DDA330-0762-4A1C-9A6C-61CD2BE662B7}">
      <dsp:nvSpPr>
        <dsp:cNvPr id="0" name=""/>
        <dsp:cNvSpPr/>
      </dsp:nvSpPr>
      <dsp:spPr>
        <a:xfrm>
          <a:off x="1482981" y="536953"/>
          <a:ext cx="4715007" cy="4517832"/>
        </a:xfrm>
        <a:prstGeom prst="blockArc">
          <a:avLst>
            <a:gd name="adj1" fmla="val 10697835"/>
            <a:gd name="adj2" fmla="val 16950096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FA6A7E-505A-4F61-BBA2-6A0C3129964C}">
      <dsp:nvSpPr>
        <dsp:cNvPr id="0" name=""/>
        <dsp:cNvSpPr/>
      </dsp:nvSpPr>
      <dsp:spPr>
        <a:xfrm>
          <a:off x="1561862" y="402277"/>
          <a:ext cx="4557635" cy="5033789"/>
        </a:xfrm>
        <a:prstGeom prst="blockArc">
          <a:avLst>
            <a:gd name="adj1" fmla="val 4520445"/>
            <a:gd name="adj2" fmla="val 10891275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00F7D4-4F84-4B6E-9BB1-B712514BF6BF}">
      <dsp:nvSpPr>
        <dsp:cNvPr id="0" name=""/>
        <dsp:cNvSpPr/>
      </dsp:nvSpPr>
      <dsp:spPr>
        <a:xfrm>
          <a:off x="2353464" y="323477"/>
          <a:ext cx="4962081" cy="5137627"/>
        </a:xfrm>
        <a:prstGeom prst="blockArc">
          <a:avLst>
            <a:gd name="adj1" fmla="val 21530255"/>
            <a:gd name="adj2" fmla="val 6093633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03D92-8A6B-4D90-8EB8-7D491E65C177}">
      <dsp:nvSpPr>
        <dsp:cNvPr id="0" name=""/>
        <dsp:cNvSpPr/>
      </dsp:nvSpPr>
      <dsp:spPr>
        <a:xfrm>
          <a:off x="2354288" y="515682"/>
          <a:ext cx="4961319" cy="4539102"/>
        </a:xfrm>
        <a:prstGeom prst="blockArc">
          <a:avLst>
            <a:gd name="adj1" fmla="val 15376373"/>
            <a:gd name="adj2" fmla="val 98206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382E08-17EF-418E-84CB-99C63EEB0284}">
      <dsp:nvSpPr>
        <dsp:cNvPr id="0" name=""/>
        <dsp:cNvSpPr/>
      </dsp:nvSpPr>
      <dsp:spPr>
        <a:xfrm>
          <a:off x="3368055" y="1821662"/>
          <a:ext cx="2067417" cy="20674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500" kern="1200" dirty="0" smtClean="0"/>
            <a:t>Desarrollo integral del Niño</a:t>
          </a:r>
          <a:endParaRPr lang="es-SV" sz="2500" kern="1200" dirty="0"/>
        </a:p>
      </dsp:txBody>
      <dsp:txXfrm>
        <a:off x="3670821" y="2124428"/>
        <a:ext cx="1461885" cy="1461885"/>
      </dsp:txXfrm>
    </dsp:sp>
    <dsp:sp modelId="{73815B21-0DEE-4FFC-BDDC-14494580E3CD}">
      <dsp:nvSpPr>
        <dsp:cNvPr id="0" name=""/>
        <dsp:cNvSpPr/>
      </dsp:nvSpPr>
      <dsp:spPr>
        <a:xfrm>
          <a:off x="2893530" y="-67346"/>
          <a:ext cx="2842719" cy="1447192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800" kern="1200" dirty="0" smtClean="0">
              <a:solidFill>
                <a:schemeClr val="tx1"/>
              </a:solidFill>
            </a:rPr>
            <a:t>a) Físico: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800" kern="1200" dirty="0">
            <a:solidFill>
              <a:schemeClr val="tx1"/>
            </a:solidFill>
          </a:endParaRPr>
        </a:p>
      </dsp:txBody>
      <dsp:txXfrm>
        <a:off x="3309837" y="144590"/>
        <a:ext cx="2010105" cy="1023320"/>
      </dsp:txXfrm>
    </dsp:sp>
    <dsp:sp modelId="{9E77D4D1-2CFE-47CB-9683-9BF9B945A5A9}">
      <dsp:nvSpPr>
        <dsp:cNvPr id="0" name=""/>
        <dsp:cNvSpPr/>
      </dsp:nvSpPr>
      <dsp:spPr>
        <a:xfrm>
          <a:off x="5658315" y="1947736"/>
          <a:ext cx="2734643" cy="1800191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000" b="1" kern="1200" dirty="0" smtClean="0">
              <a:solidFill>
                <a:schemeClr val="tx1"/>
              </a:solidFill>
            </a:rPr>
            <a:t>B) Cognitivo </a:t>
          </a:r>
          <a:endParaRPr lang="es-SV" sz="2000" b="1" kern="1200" dirty="0">
            <a:solidFill>
              <a:schemeClr val="tx1"/>
            </a:solidFill>
          </a:endParaRPr>
        </a:p>
      </dsp:txBody>
      <dsp:txXfrm>
        <a:off x="6058794" y="2211368"/>
        <a:ext cx="1933685" cy="1272927"/>
      </dsp:txXfrm>
    </dsp:sp>
    <dsp:sp modelId="{107DB59A-171C-4FD7-B6CC-ADE4107FDEBB}">
      <dsp:nvSpPr>
        <dsp:cNvPr id="0" name=""/>
        <dsp:cNvSpPr/>
      </dsp:nvSpPr>
      <dsp:spPr>
        <a:xfrm>
          <a:off x="2973409" y="4178834"/>
          <a:ext cx="2843790" cy="1721159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800" b="1" kern="1200" dirty="0" smtClean="0">
              <a:solidFill>
                <a:schemeClr val="tx1"/>
              </a:solidFill>
            </a:rPr>
            <a:t>C) Emocional </a:t>
          </a:r>
          <a:endParaRPr lang="es-SV" sz="1800" b="1" kern="1200" dirty="0">
            <a:solidFill>
              <a:schemeClr val="tx1"/>
            </a:solidFill>
          </a:endParaRPr>
        </a:p>
      </dsp:txBody>
      <dsp:txXfrm>
        <a:off x="3389872" y="4430892"/>
        <a:ext cx="2010864" cy="1217043"/>
      </dsp:txXfrm>
    </dsp:sp>
    <dsp:sp modelId="{7436D894-086D-44E1-8E92-FCC2B0AB84F7}">
      <dsp:nvSpPr>
        <dsp:cNvPr id="0" name=""/>
        <dsp:cNvSpPr/>
      </dsp:nvSpPr>
      <dsp:spPr>
        <a:xfrm>
          <a:off x="293728" y="2137394"/>
          <a:ext cx="2712283" cy="1447192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chemeClr val="tx1"/>
              </a:solidFill>
            </a:rPr>
            <a:t>d) Social</a:t>
          </a:r>
          <a:endParaRPr lang="es-SV" sz="1800" b="1" kern="1200" dirty="0">
            <a:solidFill>
              <a:schemeClr val="tx1"/>
            </a:solidFill>
          </a:endParaRPr>
        </a:p>
      </dsp:txBody>
      <dsp:txXfrm>
        <a:off x="690933" y="2349330"/>
        <a:ext cx="1917873" cy="102332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DDA330-0762-4A1C-9A6C-61CD2BE662B7}">
      <dsp:nvSpPr>
        <dsp:cNvPr id="0" name=""/>
        <dsp:cNvSpPr/>
      </dsp:nvSpPr>
      <dsp:spPr>
        <a:xfrm>
          <a:off x="949697" y="469738"/>
          <a:ext cx="3768665" cy="3611065"/>
        </a:xfrm>
        <a:prstGeom prst="blockArc">
          <a:avLst>
            <a:gd name="adj1" fmla="val 10779340"/>
            <a:gd name="adj2" fmla="val 16211431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FA6A7E-505A-4F61-BBA2-6A0C3129964C}">
      <dsp:nvSpPr>
        <dsp:cNvPr id="0" name=""/>
        <dsp:cNvSpPr/>
      </dsp:nvSpPr>
      <dsp:spPr>
        <a:xfrm>
          <a:off x="1012598" y="264950"/>
          <a:ext cx="3642879" cy="4023465"/>
        </a:xfrm>
        <a:prstGeom prst="blockArc">
          <a:avLst>
            <a:gd name="adj1" fmla="val 5262409"/>
            <a:gd name="adj2" fmla="val 10782112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00F7D4-4F84-4B6E-9BB1-B712514BF6BF}">
      <dsp:nvSpPr>
        <dsp:cNvPr id="0" name=""/>
        <dsp:cNvSpPr/>
      </dsp:nvSpPr>
      <dsp:spPr>
        <a:xfrm>
          <a:off x="863017" y="223011"/>
          <a:ext cx="3966149" cy="4106461"/>
        </a:xfrm>
        <a:prstGeom prst="blockArc">
          <a:avLst>
            <a:gd name="adj1" fmla="val 77440"/>
            <a:gd name="adj2" fmla="val 5286081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03D92-8A6B-4D90-8EB8-7D491E65C177}">
      <dsp:nvSpPr>
        <dsp:cNvPr id="0" name=""/>
        <dsp:cNvSpPr/>
      </dsp:nvSpPr>
      <dsp:spPr>
        <a:xfrm>
          <a:off x="863345" y="461236"/>
          <a:ext cx="3965539" cy="3628066"/>
        </a:xfrm>
        <a:prstGeom prst="blockArc">
          <a:avLst>
            <a:gd name="adj1" fmla="val 16187715"/>
            <a:gd name="adj2" fmla="val 7935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382E08-17EF-418E-84CB-99C63EEB0284}">
      <dsp:nvSpPr>
        <dsp:cNvPr id="0" name=""/>
        <dsp:cNvSpPr/>
      </dsp:nvSpPr>
      <dsp:spPr>
        <a:xfrm>
          <a:off x="2084332" y="1456343"/>
          <a:ext cx="1649925" cy="164992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000" kern="1200" dirty="0" smtClean="0"/>
            <a:t>Áreas del desarrollo  de la Niñez</a:t>
          </a:r>
          <a:endParaRPr lang="es-SV" sz="2000" kern="1200" dirty="0"/>
        </a:p>
      </dsp:txBody>
      <dsp:txXfrm>
        <a:off x="2325958" y="1697969"/>
        <a:ext cx="1166673" cy="1166673"/>
      </dsp:txXfrm>
    </dsp:sp>
    <dsp:sp modelId="{73815B21-0DEE-4FFC-BDDC-14494580E3CD}">
      <dsp:nvSpPr>
        <dsp:cNvPr id="0" name=""/>
        <dsp:cNvSpPr/>
      </dsp:nvSpPr>
      <dsp:spPr>
        <a:xfrm>
          <a:off x="1705522" y="-53971"/>
          <a:ext cx="2268664" cy="1154947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800" kern="1200" dirty="0" smtClean="0">
              <a:solidFill>
                <a:schemeClr val="tx1"/>
              </a:solidFill>
            </a:rPr>
            <a:t>a) Físico: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800" kern="1200" dirty="0">
            <a:solidFill>
              <a:schemeClr val="tx1"/>
            </a:solidFill>
          </a:endParaRPr>
        </a:p>
      </dsp:txBody>
      <dsp:txXfrm>
        <a:off x="2037760" y="115167"/>
        <a:ext cx="1604188" cy="816671"/>
      </dsp:txXfrm>
    </dsp:sp>
    <dsp:sp modelId="{9E77D4D1-2CFE-47CB-9683-9BF9B945A5A9}">
      <dsp:nvSpPr>
        <dsp:cNvPr id="0" name=""/>
        <dsp:cNvSpPr/>
      </dsp:nvSpPr>
      <dsp:spPr>
        <a:xfrm>
          <a:off x="3506219" y="1597368"/>
          <a:ext cx="2182412" cy="1436662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000" b="1" kern="1200" dirty="0" smtClean="0">
              <a:solidFill>
                <a:schemeClr val="tx1"/>
              </a:solidFill>
            </a:rPr>
            <a:t>B) Cognitivo </a:t>
          </a:r>
          <a:endParaRPr lang="es-SV" sz="2000" b="1" kern="1200" dirty="0">
            <a:solidFill>
              <a:schemeClr val="tx1"/>
            </a:solidFill>
          </a:endParaRPr>
        </a:p>
      </dsp:txBody>
      <dsp:txXfrm>
        <a:off x="3825826" y="1807762"/>
        <a:ext cx="1543198" cy="1015874"/>
      </dsp:txXfrm>
    </dsp:sp>
    <dsp:sp modelId="{107DB59A-171C-4FD7-B6CC-ADE4107FDEBB}">
      <dsp:nvSpPr>
        <dsp:cNvPr id="0" name=""/>
        <dsp:cNvSpPr/>
      </dsp:nvSpPr>
      <dsp:spPr>
        <a:xfrm>
          <a:off x="1769372" y="3340262"/>
          <a:ext cx="2269518" cy="1373591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800" b="1" kern="1200" dirty="0" smtClean="0">
              <a:solidFill>
                <a:schemeClr val="tx1"/>
              </a:solidFill>
            </a:rPr>
            <a:t>C) Emocional </a:t>
          </a:r>
          <a:endParaRPr lang="es-SV" sz="1800" b="1" kern="1200" dirty="0">
            <a:solidFill>
              <a:schemeClr val="tx1"/>
            </a:solidFill>
          </a:endParaRPr>
        </a:p>
      </dsp:txBody>
      <dsp:txXfrm>
        <a:off x="2101735" y="3541420"/>
        <a:ext cx="1604792" cy="971275"/>
      </dsp:txXfrm>
    </dsp:sp>
    <dsp:sp modelId="{7436D894-086D-44E1-8E92-FCC2B0AB84F7}">
      <dsp:nvSpPr>
        <dsp:cNvPr id="0" name=""/>
        <dsp:cNvSpPr/>
      </dsp:nvSpPr>
      <dsp:spPr>
        <a:xfrm>
          <a:off x="0" y="1708324"/>
          <a:ext cx="2164568" cy="1154947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chemeClr val="tx1"/>
              </a:solidFill>
            </a:rPr>
            <a:t>d) Social</a:t>
          </a:r>
          <a:endParaRPr lang="es-SV" sz="1800" b="1" kern="1200" dirty="0">
            <a:solidFill>
              <a:schemeClr val="tx1"/>
            </a:solidFill>
          </a:endParaRPr>
        </a:p>
      </dsp:txBody>
      <dsp:txXfrm>
        <a:off x="316994" y="1877462"/>
        <a:ext cx="1530580" cy="81667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0AADFF-3482-4A95-BDB0-E683A85378FB}">
      <dsp:nvSpPr>
        <dsp:cNvPr id="0" name=""/>
        <dsp:cNvSpPr/>
      </dsp:nvSpPr>
      <dsp:spPr>
        <a:xfrm>
          <a:off x="3744416" y="679323"/>
          <a:ext cx="2121936" cy="9354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2697"/>
              </a:lnTo>
              <a:lnTo>
                <a:pt x="2121936" y="462697"/>
              </a:lnTo>
              <a:lnTo>
                <a:pt x="2121936" y="9354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DC7C61-722D-4376-982A-59E6B6285B23}">
      <dsp:nvSpPr>
        <dsp:cNvPr id="0" name=""/>
        <dsp:cNvSpPr/>
      </dsp:nvSpPr>
      <dsp:spPr>
        <a:xfrm>
          <a:off x="1748654" y="679323"/>
          <a:ext cx="1995761" cy="976855"/>
        </a:xfrm>
        <a:custGeom>
          <a:avLst/>
          <a:gdLst/>
          <a:ahLst/>
          <a:cxnLst/>
          <a:rect l="0" t="0" r="0" b="0"/>
          <a:pathLst>
            <a:path>
              <a:moveTo>
                <a:pt x="1995761" y="0"/>
              </a:moveTo>
              <a:lnTo>
                <a:pt x="1995761" y="504118"/>
              </a:lnTo>
              <a:lnTo>
                <a:pt x="0" y="504118"/>
              </a:lnTo>
              <a:lnTo>
                <a:pt x="0" y="97685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C6D561-F519-429F-9876-1D20F4C468CC}">
      <dsp:nvSpPr>
        <dsp:cNvPr id="0" name=""/>
        <dsp:cNvSpPr/>
      </dsp:nvSpPr>
      <dsp:spPr>
        <a:xfrm>
          <a:off x="1152128" y="0"/>
          <a:ext cx="5184575" cy="679323"/>
        </a:xfrm>
        <a:prstGeom prst="rect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300" kern="1200" dirty="0" smtClean="0"/>
            <a:t>Formas de cuidado alternativo </a:t>
          </a:r>
          <a:endParaRPr lang="es-SV" sz="3300" kern="1200" dirty="0"/>
        </a:p>
      </dsp:txBody>
      <dsp:txXfrm>
        <a:off x="1152128" y="0"/>
        <a:ext cx="5184575" cy="679323"/>
      </dsp:txXfrm>
    </dsp:sp>
    <dsp:sp modelId="{02AAE2D3-30EE-47F2-8152-7F74A6012A3B}">
      <dsp:nvSpPr>
        <dsp:cNvPr id="0" name=""/>
        <dsp:cNvSpPr/>
      </dsp:nvSpPr>
      <dsp:spPr>
        <a:xfrm>
          <a:off x="0" y="1656178"/>
          <a:ext cx="3497308" cy="2056901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500" b="1" kern="1200" dirty="0" smtClean="0"/>
            <a:t>Atención basada en la familia 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500" b="1" kern="1200" dirty="0" smtClean="0"/>
            <a:t>(puede ser formal e informal)</a:t>
          </a:r>
          <a:endParaRPr lang="es-SV" sz="2500" kern="1200" dirty="0"/>
        </a:p>
      </dsp:txBody>
      <dsp:txXfrm>
        <a:off x="0" y="1656178"/>
        <a:ext cx="3497308" cy="2056901"/>
      </dsp:txXfrm>
    </dsp:sp>
    <dsp:sp modelId="{68D534D5-4627-4C54-AD09-0679CB7B7521}">
      <dsp:nvSpPr>
        <dsp:cNvPr id="0" name=""/>
        <dsp:cNvSpPr/>
      </dsp:nvSpPr>
      <dsp:spPr>
        <a:xfrm>
          <a:off x="4343756" y="1614757"/>
          <a:ext cx="3045192" cy="1851666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500" b="1" kern="1200" dirty="0" smtClean="0"/>
            <a:t>El cuidado residencial</a:t>
          </a:r>
          <a:endParaRPr lang="es-SV" sz="2500" kern="1200" dirty="0"/>
        </a:p>
      </dsp:txBody>
      <dsp:txXfrm>
        <a:off x="4343756" y="1614757"/>
        <a:ext cx="3045192" cy="18516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0D6A37-291F-4E46-BB73-3B99CE153558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6E366-02D8-9240-8F65-12E2F8F2864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7992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CCCD24-79A0-1B45-AEA8-F931F4D6188E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FFF08-BA74-3E4E-B67B-CFCBDE5D983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73884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1172308"/>
          </a:xfrm>
          <a:prstGeom prst="rect">
            <a:avLst/>
          </a:prstGeom>
          <a:gradFill flip="none" rotWithShape="1">
            <a:gsLst>
              <a:gs pos="40000">
                <a:srgbClr val="FA0007"/>
              </a:gs>
              <a:gs pos="100000">
                <a:srgbClr val="761706"/>
              </a:gs>
            </a:gsLst>
            <a:lin ang="189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56308" y="149795"/>
            <a:ext cx="8824871" cy="108112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Save_the_Children_logo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6532" y="303652"/>
            <a:ext cx="2017673" cy="4123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25148" y="866775"/>
            <a:ext cx="8075613" cy="1197787"/>
          </a:xfrm>
        </p:spPr>
        <p:txBody>
          <a:bodyPr anchor="t">
            <a:normAutofit/>
          </a:bodyPr>
          <a:lstStyle>
            <a:lvl1pPr>
              <a:lnSpc>
                <a:spcPct val="95000"/>
              </a:lnSpc>
              <a:defRPr sz="4800" b="0" i="0" cap="none">
                <a:latin typeface="Trade Gothic LT Com Cn" panose="020B0806040303020004" pitchFamily="34" charset="0"/>
                <a:cs typeface="Trade Gothic LT Com Cn" panose="020B0806040303020004" pitchFamily="34" charset="0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150813" y="2213627"/>
            <a:ext cx="8829675" cy="4494213"/>
          </a:xfrm>
        </p:spPr>
        <p:txBody>
          <a:bodyPr/>
          <a:lstStyle/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1"/>
          </p:nvPr>
        </p:nvSpPr>
        <p:spPr>
          <a:xfrm>
            <a:off x="7223650" y="344650"/>
            <a:ext cx="1581319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 smtClean="0"/>
              <a:t>26 April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566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1171574"/>
            <a:ext cx="9144000" cy="5686426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147638" y="147638"/>
            <a:ext cx="8832850" cy="6710362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26 April 2016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Amend presentation name in Footer and Apply to All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51E-0052-334C-A4B2-C567FE9F326F}" type="slidenum">
              <a:rPr lang="en-US" smtClean="0"/>
              <a:t>‹Nº›</a:t>
            </a:fld>
            <a:endParaRPr lang="en-US"/>
          </a:p>
        </p:txBody>
      </p:sp>
      <p:pic>
        <p:nvPicPr>
          <p:cNvPr id="9" name="Picture 8" descr="Save_the_Children_logo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7660" y="6425702"/>
            <a:ext cx="1861366" cy="380442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 flipH="1">
            <a:off x="2466405" y="6432215"/>
            <a:ext cx="6513" cy="365125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 flipH="1">
            <a:off x="6390374" y="6432215"/>
            <a:ext cx="6513" cy="365125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9389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307138"/>
          </a:xfrm>
          <a:prstGeom prst="rect">
            <a:avLst/>
          </a:prstGeom>
          <a:gradFill flip="none" rotWithShape="1">
            <a:gsLst>
              <a:gs pos="40000">
                <a:srgbClr val="FA0007"/>
              </a:gs>
              <a:gs pos="100000">
                <a:srgbClr val="761706"/>
              </a:gs>
            </a:gsLst>
            <a:lin ang="189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26 April 2016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Amend presentation name in Footer and Apply to All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51E-0052-334C-A4B2-C567FE9F326F}" type="slidenum">
              <a:rPr lang="en-US" smtClean="0"/>
              <a:t>‹Nº›</a:t>
            </a:fld>
            <a:endParaRPr lang="en-US"/>
          </a:p>
        </p:txBody>
      </p:sp>
      <p:pic>
        <p:nvPicPr>
          <p:cNvPr id="9" name="Picture 8" descr="Save_the_Children_logo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7660" y="6425702"/>
            <a:ext cx="1861366" cy="380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59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40000">
                <a:srgbClr val="FA0007"/>
              </a:gs>
              <a:gs pos="100000">
                <a:srgbClr val="761706"/>
              </a:gs>
            </a:gsLst>
            <a:lin ang="189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4910667" y="4233416"/>
            <a:ext cx="2253884" cy="625148"/>
          </a:xfrm>
        </p:spPr>
        <p:txBody>
          <a:bodyPr/>
          <a:lstStyle>
            <a:lvl1pPr>
              <a:defRPr>
                <a:solidFill>
                  <a:srgbClr val="222221"/>
                </a:solidFill>
                <a:latin typeface="Gill Sans Infant Std" pitchFamily="34" charset="0"/>
              </a:defRPr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8364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40000">
                <a:srgbClr val="FA0007"/>
              </a:gs>
              <a:gs pos="100000">
                <a:srgbClr val="761706"/>
              </a:gs>
            </a:gsLst>
            <a:lin ang="189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Thank_you_STC_logo_lockup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92617" y="2113411"/>
            <a:ext cx="4355592" cy="2023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9054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ave the Childre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40000">
                <a:srgbClr val="FA0007"/>
              </a:gs>
              <a:gs pos="100000">
                <a:srgbClr val="761706"/>
              </a:gs>
            </a:gsLst>
            <a:lin ang="189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 userDrawn="1"/>
        </p:nvSpPr>
        <p:spPr>
          <a:xfrm>
            <a:off x="1442676" y="2370672"/>
            <a:ext cx="6255472" cy="1583233"/>
          </a:xfrm>
          <a:prstGeom prst="roundRect">
            <a:avLst>
              <a:gd name="adj" fmla="val 8552"/>
            </a:avLst>
          </a:prstGeom>
          <a:solidFill>
            <a:srgbClr val="FFFFF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US" sz="3200" b="1" i="0" dirty="0">
              <a:solidFill>
                <a:srgbClr val="222221"/>
              </a:solidFill>
              <a:latin typeface="TradeGothic LT CondEighteen"/>
              <a:cs typeface="TradeGothic LT CondEighteen"/>
            </a:endParaRPr>
          </a:p>
        </p:txBody>
      </p:sp>
      <p:pic>
        <p:nvPicPr>
          <p:cNvPr id="13" name="Picture 12" descr="Save_the_Children_logo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34139" y="2562159"/>
            <a:ext cx="5872546" cy="1200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887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26 April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Amend presentation name in Footer and Apply to All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51E-0052-334C-A4B2-C567FE9F326F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572000" y="0"/>
            <a:ext cx="4572000" cy="6307138"/>
          </a:xfrm>
          <a:prstGeom prst="rect">
            <a:avLst/>
          </a:prstGeom>
          <a:gradFill flip="none" rotWithShape="1">
            <a:gsLst>
              <a:gs pos="40000">
                <a:srgbClr val="FA0007"/>
              </a:gs>
              <a:gs pos="100000">
                <a:srgbClr val="761706"/>
              </a:gs>
            </a:gsLst>
            <a:lin ang="189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70768" y="1171576"/>
            <a:ext cx="3243019" cy="1219798"/>
          </a:xfrm>
        </p:spPr>
        <p:txBody>
          <a:bodyPr anchor="t">
            <a:normAutofit/>
          </a:bodyPr>
          <a:lstStyle>
            <a:lvl1pPr algn="l">
              <a:lnSpc>
                <a:spcPct val="95000"/>
              </a:lnSpc>
              <a:defRPr sz="3200" b="0" i="0" cap="none">
                <a:solidFill>
                  <a:schemeClr val="bg1"/>
                </a:solidFill>
                <a:latin typeface="Trade Gothic LT Com Cn" panose="020B0806040303020004" pitchFamily="34" charset="0"/>
                <a:cs typeface="Trade Gothic LT Com Cn" panose="020B0806040303020004" pitchFamily="34" charset="0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70767" y="2395663"/>
            <a:ext cx="3243020" cy="2684219"/>
          </a:xfrm>
        </p:spPr>
        <p:txBody>
          <a:bodyPr anchor="t">
            <a:normAutofit/>
          </a:bodyPr>
          <a:lstStyle>
            <a:lvl1pPr marL="0" indent="0">
              <a:buNone/>
              <a:defRPr sz="1800" b="0" i="0">
                <a:solidFill>
                  <a:srgbClr val="FFFFFF"/>
                </a:solidFill>
                <a:latin typeface="Gill Sans Infant Std"/>
                <a:cs typeface="Gill Sans Infant Std"/>
              </a:defRPr>
            </a:lvl1pPr>
            <a:lvl2pPr marL="0" indent="0">
              <a:buNone/>
              <a:defRPr sz="1800">
                <a:solidFill>
                  <a:schemeClr val="bg1"/>
                </a:solidFill>
              </a:defRPr>
            </a:lvl2pPr>
            <a:lvl3pPr marL="1588" indent="0">
              <a:buNone/>
              <a:defRPr sz="1800">
                <a:solidFill>
                  <a:srgbClr val="FFFFFF"/>
                </a:solidFill>
              </a:defRPr>
            </a:lvl3pPr>
            <a:lvl4pPr marL="0" indent="0">
              <a:buNone/>
              <a:defRPr sz="1800">
                <a:solidFill>
                  <a:srgbClr val="FFFFFF"/>
                </a:solidFill>
              </a:defRPr>
            </a:lvl4pPr>
            <a:lvl5pPr marL="0" indent="0">
              <a:buNone/>
              <a:defRPr sz="1800">
                <a:solidFill>
                  <a:srgbClr val="FFFFFF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pic>
        <p:nvPicPr>
          <p:cNvPr id="8" name="Picture 7" descr="Save_the_Children_logo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7660" y="6425702"/>
            <a:ext cx="1861366" cy="380442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 flipH="1">
            <a:off x="2466405" y="6432215"/>
            <a:ext cx="6513" cy="365125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 flipH="1">
            <a:off x="6390374" y="6432215"/>
            <a:ext cx="6513" cy="365125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152400" y="155738"/>
            <a:ext cx="5002416" cy="5985852"/>
          </a:xfrm>
        </p:spPr>
        <p:txBody>
          <a:bodyPr/>
          <a:lstStyle/>
          <a:p>
            <a:r>
              <a:rPr lang="es-ES" smtClean="0"/>
              <a:t>Haga clic en el icono para agregar una imagen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721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1172308"/>
          </a:xfrm>
          <a:prstGeom prst="rect">
            <a:avLst/>
          </a:prstGeom>
          <a:gradFill flip="none" rotWithShape="1">
            <a:gsLst>
              <a:gs pos="40000">
                <a:srgbClr val="FA0007"/>
              </a:gs>
              <a:gs pos="100000">
                <a:srgbClr val="761706"/>
              </a:gs>
            </a:gsLst>
            <a:lin ang="189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156308" y="149795"/>
            <a:ext cx="8824871" cy="108112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26 April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Amend presentation name in Footer and Apply to All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51E-0052-334C-A4B2-C567FE9F326F}" type="slidenum">
              <a:rPr lang="en-US" smtClean="0"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4763" y="310836"/>
            <a:ext cx="8282643" cy="1348102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4800" b="0" i="0" cap="none">
                <a:solidFill>
                  <a:schemeClr val="tx1"/>
                </a:solidFill>
                <a:latin typeface="Trade Gothic LT Com Cn" panose="020B0806040303020004" pitchFamily="34" charset="0"/>
                <a:cs typeface="Trade Gothic LT Com Cn" panose="020B0806040303020004" pitchFamily="34" charset="0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pic>
        <p:nvPicPr>
          <p:cNvPr id="8" name="Picture 7" descr="Save_the_Children_logo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7660" y="6425702"/>
            <a:ext cx="1861366" cy="380442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 flipH="1">
            <a:off x="2466405" y="6432215"/>
            <a:ext cx="6513" cy="365125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 flipH="1">
            <a:off x="6390374" y="6432215"/>
            <a:ext cx="6513" cy="365125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155738" y="2200274"/>
            <a:ext cx="8824750" cy="4106864"/>
          </a:xfrm>
        </p:spPr>
        <p:txBody>
          <a:bodyPr/>
          <a:lstStyle/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348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1172308"/>
          </a:xfrm>
          <a:prstGeom prst="rect">
            <a:avLst/>
          </a:prstGeom>
          <a:gradFill flip="none" rotWithShape="1">
            <a:gsLst>
              <a:gs pos="40000">
                <a:srgbClr val="FA0007"/>
              </a:gs>
              <a:gs pos="100000">
                <a:srgbClr val="761706"/>
              </a:gs>
            </a:gsLst>
            <a:lin ang="189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147638" y="1171574"/>
            <a:ext cx="8832850" cy="513556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4634" y="202994"/>
            <a:ext cx="8282640" cy="787605"/>
          </a:xfrm>
        </p:spPr>
        <p:txBody>
          <a:bodyPr>
            <a:noAutofit/>
          </a:bodyPr>
          <a:lstStyle>
            <a:lvl1pPr>
              <a:defRPr sz="4800" b="0" i="0" cap="none">
                <a:solidFill>
                  <a:schemeClr val="bg1"/>
                </a:solidFill>
                <a:latin typeface="Trade Gothic LT Com Cn" panose="020B0806040303020004" pitchFamily="34" charset="0"/>
                <a:cs typeface="Trade Gothic LT Com Cn" panose="020B0806040303020004" pitchFamily="34" charset="0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147" y="1600200"/>
            <a:ext cx="8276127" cy="4547903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  <a:lvl2pPr marL="266700" indent="-266700">
              <a:buClr>
                <a:schemeClr val="tx2"/>
              </a:buClr>
              <a:buFont typeface="Arial"/>
              <a:buChar char="•"/>
              <a:defRPr sz="1800"/>
            </a:lvl2pPr>
            <a:lvl3pPr marL="266700" indent="-266700">
              <a:defRPr sz="1800"/>
            </a:lvl3pPr>
            <a:lvl4pPr marL="266700" indent="-266700">
              <a:buClr>
                <a:schemeClr val="tx2"/>
              </a:buClr>
              <a:buFont typeface="Arial"/>
              <a:buChar char="•"/>
              <a:defRPr sz="1800"/>
            </a:lvl4pPr>
            <a:lvl5pPr marL="266700" indent="-266700"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26 April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Amend presentation name in Footer and Apply to All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51E-0052-334C-A4B2-C567FE9F326F}" type="slidenum">
              <a:rPr lang="en-US" smtClean="0"/>
              <a:t>‹Nº›</a:t>
            </a:fld>
            <a:endParaRPr lang="en-US"/>
          </a:p>
        </p:txBody>
      </p:sp>
      <p:pic>
        <p:nvPicPr>
          <p:cNvPr id="8" name="Picture 7" descr="Save_the_Children_logo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7660" y="6425702"/>
            <a:ext cx="1861366" cy="380442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 flipH="1">
            <a:off x="2466405" y="6432215"/>
            <a:ext cx="6513" cy="365125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H="1">
            <a:off x="6390374" y="6432215"/>
            <a:ext cx="6513" cy="365125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939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26 April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Amend presentation name in Footer and Apply to All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51E-0052-334C-A4B2-C567FE9F326F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25286" y="705600"/>
            <a:ext cx="8282151" cy="363537"/>
          </a:xfrm>
        </p:spPr>
        <p:txBody>
          <a:bodyPr>
            <a:noAutofit/>
          </a:bodyPr>
          <a:lstStyle>
            <a:lvl1pPr>
              <a:defRPr sz="2500" b="0">
                <a:solidFill>
                  <a:srgbClr val="222221"/>
                </a:solidFill>
              </a:defRPr>
            </a:lvl1pPr>
            <a:lvl2pPr>
              <a:defRPr sz="2500"/>
            </a:lvl2pPr>
            <a:lvl3pPr marL="0" indent="0">
              <a:buNone/>
              <a:defRPr sz="2500"/>
            </a:lvl3pPr>
            <a:lvl4pPr marL="0" indent="0">
              <a:buNone/>
              <a:defRPr sz="2500"/>
            </a:lvl4pPr>
            <a:lvl5pPr marL="0" indent="0">
              <a:buNone/>
              <a:defRPr sz="2500"/>
            </a:lvl5pPr>
            <a:lvl6pPr marL="1588" indent="0">
              <a:buNone/>
              <a:defRPr sz="2500" b="0" i="0">
                <a:latin typeface="Gill Sans Infant MT"/>
                <a:cs typeface="Gill Sans Infant MT"/>
              </a:defRPr>
            </a:lvl6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646375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x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147" y="1600200"/>
            <a:ext cx="3997571" cy="47069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26 April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Amend presentation name in Footer and Apply to All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51E-0052-334C-A4B2-C567FE9F326F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25286" y="705600"/>
            <a:ext cx="8282151" cy="363537"/>
          </a:xfrm>
        </p:spPr>
        <p:txBody>
          <a:bodyPr>
            <a:normAutofit/>
          </a:bodyPr>
          <a:lstStyle>
            <a:lvl1pPr>
              <a:defRPr sz="2500" b="0">
                <a:solidFill>
                  <a:srgbClr val="222221"/>
                </a:solidFill>
              </a:defRPr>
            </a:lvl1pPr>
            <a:lvl2pPr>
              <a:defRPr sz="2500"/>
            </a:lvl2pPr>
            <a:lvl3pPr marL="0" indent="0">
              <a:buNone/>
              <a:defRPr sz="2500"/>
            </a:lvl3pPr>
            <a:lvl4pPr marL="0" indent="0">
              <a:buNone/>
              <a:defRPr sz="2500"/>
            </a:lvl4pPr>
            <a:lvl5pPr marL="0" indent="0">
              <a:buNone/>
              <a:defRPr sz="25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4"/>
          </p:nvPr>
        </p:nvSpPr>
        <p:spPr>
          <a:xfrm>
            <a:off x="4709703" y="1600200"/>
            <a:ext cx="3997571" cy="47069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039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26 April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Amend presentation name in Footer and Apply to All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51E-0052-334C-A4B2-C567FE9F326F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25286" y="705600"/>
            <a:ext cx="8282151" cy="363537"/>
          </a:xfrm>
        </p:spPr>
        <p:txBody>
          <a:bodyPr>
            <a:normAutofit/>
          </a:bodyPr>
          <a:lstStyle>
            <a:lvl1pPr>
              <a:defRPr sz="2500" b="0">
                <a:solidFill>
                  <a:srgbClr val="222221"/>
                </a:solidFill>
              </a:defRPr>
            </a:lvl1pPr>
            <a:lvl2pPr>
              <a:defRPr sz="2500"/>
            </a:lvl2pPr>
            <a:lvl3pPr marL="0" indent="0">
              <a:buNone/>
              <a:defRPr sz="2500"/>
            </a:lvl3pPr>
            <a:lvl4pPr marL="0" indent="0">
              <a:buNone/>
              <a:defRPr sz="2500"/>
            </a:lvl4pPr>
            <a:lvl5pPr marL="0" indent="0">
              <a:buNone/>
              <a:defRPr sz="25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227624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26 April 2016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Amend presentation name in Footer and Apply to All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51E-0052-334C-A4B2-C567FE9F326F}" type="slidenum">
              <a:rPr lang="en-US" smtClean="0"/>
              <a:t>‹Nº›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345179" y="1081128"/>
            <a:ext cx="8458854" cy="182359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06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26 April 2016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Amend presentation name in Footer and Apply to All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51E-0052-334C-A4B2-C567FE9F326F}" type="slidenum">
              <a:rPr lang="en-US" smtClean="0"/>
              <a:t>‹Nº›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345179" y="1081128"/>
            <a:ext cx="8458854" cy="182359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147637" y="147638"/>
            <a:ext cx="8837613" cy="6159500"/>
          </a:xfrm>
        </p:spPr>
        <p:txBody>
          <a:bodyPr/>
          <a:lstStyle/>
          <a:p>
            <a:r>
              <a:rPr lang="es-ES" smtClean="0"/>
              <a:t>Haga clic en el icono para agregar una imagen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379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72308"/>
          </a:xfrm>
          <a:prstGeom prst="rect">
            <a:avLst/>
          </a:prstGeom>
          <a:gradFill flip="none" rotWithShape="1">
            <a:gsLst>
              <a:gs pos="40000">
                <a:srgbClr val="FA0007"/>
              </a:gs>
              <a:gs pos="100000">
                <a:srgbClr val="761706"/>
              </a:gs>
            </a:gsLst>
            <a:lin ang="189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6308" y="149795"/>
            <a:ext cx="8824871" cy="108112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4634" y="202995"/>
            <a:ext cx="8282640" cy="5069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147" y="1600200"/>
            <a:ext cx="8276127" cy="47069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48991" y="6441019"/>
            <a:ext cx="15813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latin typeface="Gill Sans Infant Std"/>
                <a:cs typeface="Gill Sans Infant Std"/>
              </a:defRPr>
            </a:lvl1pPr>
          </a:lstStyle>
          <a:p>
            <a:r>
              <a:rPr lang="en-US" dirty="0" smtClean="0"/>
              <a:t>26 April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25022" y="6441019"/>
            <a:ext cx="382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latin typeface="Gill Sans Infant Std"/>
                <a:cs typeface="Gill Sans Infant Std"/>
              </a:defRPr>
            </a:lvl1pPr>
          </a:lstStyle>
          <a:p>
            <a:r>
              <a:rPr lang="en-US" dirty="0" smtClean="0"/>
              <a:t>Amend presentation name in Footer and Apply to All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30310" y="6441019"/>
            <a:ext cx="7737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latin typeface="Gill Sans Infant Std"/>
                <a:cs typeface="Gill Sans Infant Std"/>
              </a:defRPr>
            </a:lvl1pPr>
          </a:lstStyle>
          <a:p>
            <a:fld id="{C3FDE51E-0052-334C-A4B2-C567FE9F326F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1" name="Picture 10" descr="Save_the_Children_logo.pn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7660" y="6425702"/>
            <a:ext cx="1861366" cy="380442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 flipH="1">
            <a:off x="2466405" y="6432215"/>
            <a:ext cx="6513" cy="365125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6390374" y="6432215"/>
            <a:ext cx="6513" cy="365125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Underscore_line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4636" y="1124217"/>
            <a:ext cx="8305800" cy="57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785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61" r:id="rId4"/>
    <p:sldLayoutId id="2147483650" r:id="rId5"/>
    <p:sldLayoutId id="2147483662" r:id="rId6"/>
    <p:sldLayoutId id="2147483663" r:id="rId7"/>
    <p:sldLayoutId id="2147483655" r:id="rId8"/>
    <p:sldLayoutId id="2147483669" r:id="rId9"/>
    <p:sldLayoutId id="2147483670" r:id="rId10"/>
    <p:sldLayoutId id="2147483671" r:id="rId11"/>
    <p:sldLayoutId id="2147483672" r:id="rId12"/>
    <p:sldLayoutId id="2147483667" r:id="rId13"/>
    <p:sldLayoutId id="2147483673" r:id="rId14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2500" b="1" i="0" kern="1200">
          <a:solidFill>
            <a:schemeClr val="tx1"/>
          </a:solidFill>
          <a:latin typeface="Gill Sans Infant Std"/>
          <a:ea typeface="+mj-ea"/>
          <a:cs typeface="Gill Sans Infant Std"/>
        </a:defRPr>
      </a:lvl1pPr>
    </p:titleStyle>
    <p:bodyStyle>
      <a:lvl1pPr marL="0" indent="0" algn="l" defTabSz="457200" rtl="0" eaLnBrk="1" latinLnBrk="0" hangingPunct="1">
        <a:spcBef>
          <a:spcPts val="0"/>
        </a:spcBef>
        <a:spcAft>
          <a:spcPts val="600"/>
        </a:spcAft>
        <a:buFont typeface="Arial"/>
        <a:buNone/>
        <a:defRPr sz="1800" b="1" i="0" kern="1200">
          <a:solidFill>
            <a:schemeClr val="tx2"/>
          </a:solidFill>
          <a:latin typeface="Gill Sans Infant Std"/>
          <a:ea typeface="+mn-ea"/>
          <a:cs typeface="Gill Sans Infant Std"/>
        </a:defRPr>
      </a:lvl1pPr>
      <a:lvl2pPr marL="0" indent="0" algn="l" defTabSz="457200" rtl="0" eaLnBrk="1" latinLnBrk="0" hangingPunct="1">
        <a:spcBef>
          <a:spcPts val="0"/>
        </a:spcBef>
        <a:spcAft>
          <a:spcPts val="600"/>
        </a:spcAft>
        <a:buFont typeface="Arial"/>
        <a:buNone/>
        <a:defRPr sz="1500" b="0" i="0" kern="1200">
          <a:solidFill>
            <a:schemeClr val="tx1"/>
          </a:solidFill>
          <a:latin typeface="Gill Sans Infant Std"/>
          <a:ea typeface="+mn-ea"/>
          <a:cs typeface="Gill Sans Infant Std"/>
        </a:defRPr>
      </a:lvl2pPr>
      <a:lvl3pPr marL="266700" indent="-266700" algn="l" defTabSz="457200" rtl="0" eaLnBrk="1" latinLnBrk="0" hangingPunct="1">
        <a:spcBef>
          <a:spcPts val="0"/>
        </a:spcBef>
        <a:spcAft>
          <a:spcPts val="600"/>
        </a:spcAft>
        <a:buClr>
          <a:schemeClr val="tx2"/>
        </a:buClr>
        <a:buFont typeface="Arial"/>
        <a:buChar char="•"/>
        <a:defRPr sz="1400" b="0" i="0" kern="1200">
          <a:solidFill>
            <a:schemeClr val="tx1"/>
          </a:solidFill>
          <a:latin typeface="Gill Sans Infant Std"/>
          <a:ea typeface="+mn-ea"/>
          <a:cs typeface="Gill Sans Infant Std"/>
        </a:defRPr>
      </a:lvl3pPr>
      <a:lvl4pPr marL="541338" indent="-274638" algn="l" defTabSz="457200" rtl="0" eaLnBrk="1" latinLnBrk="0" hangingPunct="1">
        <a:spcBef>
          <a:spcPts val="0"/>
        </a:spcBef>
        <a:spcAft>
          <a:spcPts val="600"/>
        </a:spcAft>
        <a:buFont typeface="Arial"/>
        <a:buChar char="–"/>
        <a:defRPr sz="1300" b="0" i="0" kern="1200">
          <a:solidFill>
            <a:schemeClr val="tx1"/>
          </a:solidFill>
          <a:latin typeface="Gill Sans Infant Std"/>
          <a:ea typeface="+mn-ea"/>
          <a:cs typeface="Gill Sans Infant Std"/>
        </a:defRPr>
      </a:lvl4pPr>
      <a:lvl5pPr marL="808038" indent="-266700" algn="l" defTabSz="457200" rtl="0" eaLnBrk="1" latinLnBrk="0" hangingPunct="1">
        <a:spcBef>
          <a:spcPts val="0"/>
        </a:spcBef>
        <a:spcAft>
          <a:spcPts val="600"/>
        </a:spcAft>
        <a:buClr>
          <a:schemeClr val="tx2"/>
        </a:buClr>
        <a:buFont typeface="Arial"/>
        <a:buChar char="•"/>
        <a:defRPr sz="1200" b="0" i="0" kern="1200">
          <a:solidFill>
            <a:schemeClr val="tx1"/>
          </a:solidFill>
          <a:latin typeface="Gill Sans Infant Std"/>
          <a:ea typeface="+mn-ea"/>
          <a:cs typeface="Gill Sans Infant Std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2.png"/><Relationship Id="rId5" Type="http://schemas.microsoft.com/office/2007/relationships/hdphoto" Target="../media/hdphoto1.wdp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s.wikipedia.org/wiki/Convenci%C3%B3n_sobre_los_Derechos_del_Ni%C3%B1o#cite_note-1" TargetMode="Externa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26" Type="http://schemas.microsoft.com/office/2007/relationships/diagramDrawing" Target="../diagrams/drawing5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5" Type="http://schemas.openxmlformats.org/officeDocument/2006/relationships/diagramColors" Target="../diagrams/colors5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29" Type="http://schemas.openxmlformats.org/officeDocument/2006/relationships/diagramQuickStyle" Target="../diagrams/quickStyle6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24" Type="http://schemas.openxmlformats.org/officeDocument/2006/relationships/diagramQuickStyle" Target="../diagrams/quickStyle5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23" Type="http://schemas.openxmlformats.org/officeDocument/2006/relationships/diagramLayout" Target="../diagrams/layout5.xml"/><Relationship Id="rId28" Type="http://schemas.openxmlformats.org/officeDocument/2006/relationships/diagramLayout" Target="../diagrams/layout6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31" Type="http://schemas.microsoft.com/office/2007/relationships/diagramDrawing" Target="../diagrams/drawing6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Relationship Id="rId22" Type="http://schemas.openxmlformats.org/officeDocument/2006/relationships/diagramData" Target="../diagrams/data5.xml"/><Relationship Id="rId27" Type="http://schemas.openxmlformats.org/officeDocument/2006/relationships/diagramData" Target="../diagrams/data6.xml"/><Relationship Id="rId30" Type="http://schemas.openxmlformats.org/officeDocument/2006/relationships/diagramColors" Target="../diagrams/colors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7222714" y="6324196"/>
            <a:ext cx="1581319" cy="365125"/>
          </a:xfrm>
        </p:spPr>
        <p:txBody>
          <a:bodyPr/>
          <a:lstStyle/>
          <a:p>
            <a:r>
              <a:rPr lang="en-US" dirty="0" err="1" smtClean="0"/>
              <a:t>Junio</a:t>
            </a:r>
            <a:r>
              <a:rPr lang="en-US" dirty="0" smtClean="0"/>
              <a:t> 2020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51E-0052-334C-A4B2-C567FE9F326F}" type="slidenum">
              <a:rPr lang="en-US" smtClean="0"/>
              <a:t>1</a:t>
            </a:fld>
            <a:endParaRPr lang="en-US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397" y="476672"/>
            <a:ext cx="7272808" cy="5964347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956682" y="2492896"/>
            <a:ext cx="5711662" cy="13849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s-ES" sz="3000" b="1" dirty="0" smtClean="0">
                <a:solidFill>
                  <a:srgbClr val="002060"/>
                </a:solidFill>
                <a:latin typeface="Gill Sans Infant Std"/>
                <a:cs typeface="Gill Sans Infant Std"/>
              </a:rPr>
              <a:t>Normas Mínimas de Protección de la Niñez en la Acción Humanitaria</a:t>
            </a:r>
            <a:endParaRPr lang="es-SV" sz="3000" b="1" dirty="0" smtClean="0">
              <a:solidFill>
                <a:srgbClr val="002060"/>
              </a:solidFill>
              <a:latin typeface="Gill Sans Infant Std"/>
              <a:cs typeface="Gill Sans Infant Std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4575354" y="5099992"/>
            <a:ext cx="2664296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s-ES" sz="1200" b="1" dirty="0" smtClean="0">
                <a:latin typeface="Gill Sans Infant Std"/>
                <a:cs typeface="Gill Sans Infant Std"/>
              </a:rPr>
              <a:t>Licda. Ludin Caballero Chávez</a:t>
            </a:r>
            <a:endParaRPr lang="es-SV" sz="1200" b="1" dirty="0" smtClean="0">
              <a:latin typeface="Gill Sans Infant Std"/>
              <a:cs typeface="Gill Sans Infant Std"/>
            </a:endParaRPr>
          </a:p>
        </p:txBody>
      </p:sp>
    </p:spTree>
    <p:extLst>
      <p:ext uri="{BB962C8B-B14F-4D97-AF65-F5344CB8AC3E}">
        <p14:creationId xmlns:p14="http://schemas.microsoft.com/office/powerpoint/2010/main" val="346228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26 April 2016</a:t>
            </a:r>
            <a:endParaRPr lang="en-U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Amend presentation name in Footer and Apply to All</a:t>
            </a:r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51E-0052-334C-A4B2-C567FE9F326F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6" name="Shape 189"/>
          <p:cNvGraphicFramePr/>
          <p:nvPr>
            <p:extLst>
              <p:ext uri="{D42A27DB-BD31-4B8C-83A1-F6EECF244321}">
                <p14:modId xmlns:p14="http://schemas.microsoft.com/office/powerpoint/2010/main" val="210521511"/>
              </p:ext>
            </p:extLst>
          </p:nvPr>
        </p:nvGraphicFramePr>
        <p:xfrm>
          <a:off x="179511" y="188640"/>
          <a:ext cx="8856984" cy="66693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43204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604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0868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Pilar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3: </a:t>
                      </a:r>
                    </a:p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Norma 19: </a:t>
                      </a:r>
                    </a:p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lang="en-US" sz="28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0" marB="0" anchor="ctr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lang="en-US" sz="1800" b="1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0" marB="0" anchor="ctr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Pilar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 3. </a:t>
                      </a:r>
                    </a:p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Norma 20 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lang="en-US" sz="2400" b="1" dirty="0" smtClean="0">
                        <a:solidFill>
                          <a:schemeClr val="tx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0" marB="0" anchor="ctr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8492">
                <a:tc>
                  <a:txBody>
                    <a:bodyPr/>
                    <a:lstStyle/>
                    <a:p>
                      <a:endParaRPr lang="es-ES" sz="1800" b="1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Todos los NNA sin la protección y la atención adecuada deben recibir el</a:t>
                      </a:r>
                    </a:p>
                    <a:p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cuidado alternativo de acuerdo a sus derechos, sus necesidades específicas,</a:t>
                      </a:r>
                    </a:p>
                    <a:p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sus deseos y en el interés superior del niño/niña, priorizando el cuidado</a:t>
                      </a:r>
                    </a:p>
                    <a:p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basado en la familia y en los acuerdos que proporcionen una atención</a:t>
                      </a:r>
                    </a:p>
                    <a:p>
                      <a:r>
                        <a:rPr lang="es-SV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estable.</a:t>
                      </a:r>
                      <a:endParaRPr lang="en-US" sz="12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0" marB="0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0" marB="0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800" b="1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Todos los NNA en contacto con sistemas de justicia formales e informales durante una crisis humanitaria son tratados de una</a:t>
                      </a:r>
                    </a:p>
                    <a:p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manera amigable y no discriminatoria en conformidad con las normas internacionales y reciben servicios adaptados a sus necesidades </a:t>
                      </a:r>
                      <a:r>
                        <a:rPr lang="es-SV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 interés superior.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0" marB="0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7" name="Marcador de posición de imagen 22">
            <a:extLst>
              <a:ext uri="{FF2B5EF4-FFF2-40B4-BE49-F238E27FC236}">
                <a16:creationId xmlns:a16="http://schemas.microsoft.com/office/drawing/2014/main" id="{577F6ED3-39DB-47C8-9AE6-8BCA6EE98C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56" b="2756"/>
          <a:stretch>
            <a:fillRect/>
          </a:stretch>
        </p:blipFill>
        <p:spPr>
          <a:xfrm>
            <a:off x="352951" y="4319729"/>
            <a:ext cx="3879217" cy="245928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F92B8ADD-C5AB-4E86-A223-A8B1D1EE3F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4941168"/>
            <a:ext cx="1567816" cy="116463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C8E2A41E-A9E1-489F-A198-0F2EBB67A57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550" y="4718761"/>
            <a:ext cx="1944073" cy="1609447"/>
          </a:xfrm>
          <a:prstGeom prst="rect">
            <a:avLst/>
          </a:prstGeom>
        </p:spPr>
      </p:pic>
      <p:sp>
        <p:nvSpPr>
          <p:cNvPr id="10" name="Subtítulo 13">
            <a:extLst>
              <a:ext uri="{FF2B5EF4-FFF2-40B4-BE49-F238E27FC236}">
                <a16:creationId xmlns:a16="http://schemas.microsoft.com/office/drawing/2014/main" id="{59807BFF-B7C3-4B51-93C0-3F94CC8BB268}"/>
              </a:ext>
            </a:extLst>
          </p:cNvPr>
          <p:cNvSpPr txBox="1">
            <a:spLocks/>
          </p:cNvSpPr>
          <p:nvPr/>
        </p:nvSpPr>
        <p:spPr>
          <a:xfrm>
            <a:off x="483550" y="854676"/>
            <a:ext cx="4430890" cy="64020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/>
              <a:buNone/>
              <a:defRPr sz="1800" b="1" i="0" kern="1200">
                <a:solidFill>
                  <a:schemeClr val="tx2"/>
                </a:solidFill>
                <a:latin typeface="Gill Sans Infant Std"/>
                <a:ea typeface="+mn-ea"/>
                <a:cs typeface="Gill Sans Infant Std"/>
              </a:defRPr>
            </a:lvl1pPr>
            <a:lvl2pPr marL="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/>
              <a:buNone/>
              <a:defRPr sz="1500" b="0" i="0" kern="1200">
                <a:solidFill>
                  <a:schemeClr val="tx1"/>
                </a:solidFill>
                <a:latin typeface="Gill Sans Infant Std"/>
                <a:ea typeface="+mn-ea"/>
                <a:cs typeface="Gill Sans Infant Std"/>
              </a:defRPr>
            </a:lvl2pPr>
            <a:lvl3pPr marL="266700" indent="-2667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/>
              <a:buChar char="•"/>
              <a:defRPr sz="1400" b="0" i="0" kern="1200">
                <a:solidFill>
                  <a:schemeClr val="tx1"/>
                </a:solidFill>
                <a:latin typeface="Gill Sans Infant Std"/>
                <a:ea typeface="+mn-ea"/>
                <a:cs typeface="Gill Sans Infant Std"/>
              </a:defRPr>
            </a:lvl3pPr>
            <a:lvl4pPr marL="541338" indent="-274638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/>
              <a:buChar char="–"/>
              <a:defRPr sz="1300" b="0" i="0" kern="1200">
                <a:solidFill>
                  <a:schemeClr val="tx1"/>
                </a:solidFill>
                <a:latin typeface="Gill Sans Infant Std"/>
                <a:ea typeface="+mn-ea"/>
                <a:cs typeface="Gill Sans Infant Std"/>
              </a:defRPr>
            </a:lvl4pPr>
            <a:lvl5pPr marL="808038" indent="-2667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/>
              <a:buChar char="•"/>
              <a:defRPr sz="1200" b="0" i="0" kern="1200">
                <a:solidFill>
                  <a:schemeClr val="tx1"/>
                </a:solidFill>
                <a:latin typeface="Gill Sans Infant Std"/>
                <a:ea typeface="+mn-ea"/>
                <a:cs typeface="Gill Sans Infant Std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3200" dirty="0" smtClean="0"/>
              <a:t>Cuidado Alternativo</a:t>
            </a:r>
            <a:endParaRPr lang="es-CO" sz="3200" dirty="0"/>
          </a:p>
        </p:txBody>
      </p:sp>
      <p:sp>
        <p:nvSpPr>
          <p:cNvPr id="11" name="Subtítulo 13">
            <a:extLst>
              <a:ext uri="{FF2B5EF4-FFF2-40B4-BE49-F238E27FC236}">
                <a16:creationId xmlns:a16="http://schemas.microsoft.com/office/drawing/2014/main" id="{59807BFF-B7C3-4B51-93C0-3F94CC8BB268}"/>
              </a:ext>
            </a:extLst>
          </p:cNvPr>
          <p:cNvSpPr txBox="1">
            <a:spLocks/>
          </p:cNvSpPr>
          <p:nvPr/>
        </p:nvSpPr>
        <p:spPr>
          <a:xfrm>
            <a:off x="5232251" y="904182"/>
            <a:ext cx="3672407" cy="64020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/>
              <a:buNone/>
              <a:defRPr sz="1800" b="1" i="0" kern="1200">
                <a:solidFill>
                  <a:schemeClr val="tx2"/>
                </a:solidFill>
                <a:latin typeface="Gill Sans Infant Std"/>
                <a:ea typeface="+mn-ea"/>
                <a:cs typeface="Gill Sans Infant Std"/>
              </a:defRPr>
            </a:lvl1pPr>
            <a:lvl2pPr marL="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/>
              <a:buNone/>
              <a:defRPr sz="1500" b="0" i="0" kern="1200">
                <a:solidFill>
                  <a:schemeClr val="tx1"/>
                </a:solidFill>
                <a:latin typeface="Gill Sans Infant Std"/>
                <a:ea typeface="+mn-ea"/>
                <a:cs typeface="Gill Sans Infant Std"/>
              </a:defRPr>
            </a:lvl2pPr>
            <a:lvl3pPr marL="266700" indent="-2667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/>
              <a:buChar char="•"/>
              <a:defRPr sz="1400" b="0" i="0" kern="1200">
                <a:solidFill>
                  <a:schemeClr val="tx1"/>
                </a:solidFill>
                <a:latin typeface="Gill Sans Infant Std"/>
                <a:ea typeface="+mn-ea"/>
                <a:cs typeface="Gill Sans Infant Std"/>
              </a:defRPr>
            </a:lvl3pPr>
            <a:lvl4pPr marL="541338" indent="-274638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/>
              <a:buChar char="–"/>
              <a:defRPr sz="1300" b="0" i="0" kern="1200">
                <a:solidFill>
                  <a:schemeClr val="tx1"/>
                </a:solidFill>
                <a:latin typeface="Gill Sans Infant Std"/>
                <a:ea typeface="+mn-ea"/>
                <a:cs typeface="Gill Sans Infant Std"/>
              </a:defRPr>
            </a:lvl4pPr>
            <a:lvl5pPr marL="808038" indent="-2667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/>
              <a:buChar char="•"/>
              <a:defRPr sz="1200" b="0" i="0" kern="1200">
                <a:solidFill>
                  <a:schemeClr val="tx1"/>
                </a:solidFill>
                <a:latin typeface="Gill Sans Infant Std"/>
                <a:ea typeface="+mn-ea"/>
                <a:cs typeface="Gill Sans Infant Std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3200" dirty="0" smtClean="0"/>
              <a:t>Justicia para NNA</a:t>
            </a:r>
            <a:endParaRPr lang="es-CO" sz="3200" dirty="0"/>
          </a:p>
        </p:txBody>
      </p:sp>
      <p:pic>
        <p:nvPicPr>
          <p:cNvPr id="12" name="Marcador de posición de imagen 3">
            <a:extLst>
              <a:ext uri="{FF2B5EF4-FFF2-40B4-BE49-F238E27FC236}">
                <a16:creationId xmlns:a16="http://schemas.microsoft.com/office/drawing/2014/main" id="{674EE8DE-FE6B-4C99-B143-EB4538C760D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4" b="1784"/>
          <a:stretch>
            <a:fillRect/>
          </a:stretch>
        </p:blipFill>
        <p:spPr>
          <a:xfrm>
            <a:off x="5828527" y="4356683"/>
            <a:ext cx="2102792" cy="2422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764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7"/>
          <p:cNvSpPr txBox="1">
            <a:spLocks/>
          </p:cNvSpPr>
          <p:nvPr/>
        </p:nvSpPr>
        <p:spPr>
          <a:xfrm>
            <a:off x="323528" y="119210"/>
            <a:ext cx="8282643" cy="59788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500" b="1" i="0" kern="1200">
                <a:solidFill>
                  <a:schemeClr val="tx1"/>
                </a:solidFill>
                <a:latin typeface="Gill Sans Infant Std"/>
                <a:ea typeface="+mj-ea"/>
                <a:cs typeface="Gill Sans Infant Std"/>
              </a:defRPr>
            </a:lvl1pPr>
          </a:lstStyle>
          <a:p>
            <a:pPr algn="ctr"/>
            <a:endParaRPr lang="en-US" sz="2200" dirty="0"/>
          </a:p>
        </p:txBody>
      </p:sp>
      <p:sp>
        <p:nvSpPr>
          <p:cNvPr id="40" name="Rectángulo 39"/>
          <p:cNvSpPr/>
          <p:nvPr/>
        </p:nvSpPr>
        <p:spPr>
          <a:xfrm>
            <a:off x="2286000" y="29673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SV" dirty="0"/>
          </a:p>
        </p:txBody>
      </p:sp>
      <p:sp>
        <p:nvSpPr>
          <p:cNvPr id="6" name="Marcador de número de diapositiva 3"/>
          <p:cNvSpPr txBox="1">
            <a:spLocks/>
          </p:cNvSpPr>
          <p:nvPr/>
        </p:nvSpPr>
        <p:spPr>
          <a:xfrm>
            <a:off x="8052089" y="6462239"/>
            <a:ext cx="554082" cy="3454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b="0" i="0" kern="1200">
                <a:solidFill>
                  <a:schemeClr val="tx1"/>
                </a:solidFill>
                <a:latin typeface="Gill Sans Infant Std"/>
                <a:ea typeface="+mn-ea"/>
                <a:cs typeface="Gill Sans Infant Std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6</a:t>
            </a:r>
            <a:endParaRPr lang="en-US" dirty="0"/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076411533"/>
              </p:ext>
            </p:extLst>
          </p:nvPr>
        </p:nvGraphicFramePr>
        <p:xfrm>
          <a:off x="827584" y="980728"/>
          <a:ext cx="7488832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4535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51E-0052-334C-A4B2-C567FE9F326F}" type="slidenum">
              <a:rPr lang="en-US" smtClean="0"/>
              <a:t>12</a:t>
            </a:fld>
            <a:endParaRPr lang="en-US"/>
          </a:p>
        </p:txBody>
      </p:sp>
      <p:sp>
        <p:nvSpPr>
          <p:cNvPr id="5" name="Rectángulo 4"/>
          <p:cNvSpPr/>
          <p:nvPr/>
        </p:nvSpPr>
        <p:spPr>
          <a:xfrm>
            <a:off x="747423" y="388059"/>
            <a:ext cx="3616706" cy="57606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  <a:latin typeface="Gill Sans Infant Std"/>
                <a:cs typeface="Gill Sans Infant Std"/>
              </a:rPr>
              <a:t>Necesidad e Idoneidad 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2"/>
          <a:srcRect l="35347" t="9716" r="34752" b="20284"/>
          <a:stretch/>
        </p:blipFill>
        <p:spPr>
          <a:xfrm>
            <a:off x="5004048" y="388058"/>
            <a:ext cx="3674332" cy="6418085"/>
          </a:xfrm>
          <a:prstGeom prst="rect">
            <a:avLst/>
          </a:prstGeom>
        </p:spPr>
      </p:pic>
      <p:sp>
        <p:nvSpPr>
          <p:cNvPr id="3" name="Rectángulo redondeado 2"/>
          <p:cNvSpPr/>
          <p:nvPr/>
        </p:nvSpPr>
        <p:spPr>
          <a:xfrm>
            <a:off x="283217" y="1166931"/>
            <a:ext cx="4400872" cy="2592288"/>
          </a:xfrm>
          <a:prstGeom prst="roundRect">
            <a:avLst/>
          </a:prstGeom>
          <a:solidFill>
            <a:srgbClr val="FFCCFF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s-SV" b="1" dirty="0">
                <a:solidFill>
                  <a:schemeClr val="tx1"/>
                </a:solidFill>
              </a:rPr>
              <a:t>Para muchos niños, la separación de sus padres podría </a:t>
            </a:r>
            <a:r>
              <a:rPr lang="es-SV" b="1" dirty="0" smtClean="0">
                <a:solidFill>
                  <a:schemeClr val="tx1"/>
                </a:solidFill>
              </a:rPr>
              <a:t>haberse </a:t>
            </a:r>
            <a:r>
              <a:rPr lang="es-SV" b="1" dirty="0">
                <a:solidFill>
                  <a:schemeClr val="tx1"/>
                </a:solidFill>
              </a:rPr>
              <a:t>prevenido a través de una gama de servicios de apoyo basados ​​en la comunidad. </a:t>
            </a:r>
          </a:p>
          <a:p>
            <a:pPr lvl="0"/>
            <a:r>
              <a:rPr lang="es-SV" b="1" dirty="0" smtClean="0">
                <a:solidFill>
                  <a:schemeClr val="tx1"/>
                </a:solidFill>
              </a:rPr>
              <a:t>Implica impulsar </a:t>
            </a:r>
            <a:r>
              <a:rPr lang="es-SV" b="1" dirty="0">
                <a:solidFill>
                  <a:schemeClr val="tx1"/>
                </a:solidFill>
              </a:rPr>
              <a:t>mecanismos y servicios eficaces para impedir que NNA vayan a un entorno de atención </a:t>
            </a:r>
            <a:r>
              <a:rPr lang="es-SV" b="1" dirty="0" smtClean="0">
                <a:solidFill>
                  <a:schemeClr val="tx1"/>
                </a:solidFill>
              </a:rPr>
              <a:t>institucional de forma  </a:t>
            </a:r>
            <a:r>
              <a:rPr lang="es-SV" b="1" dirty="0">
                <a:solidFill>
                  <a:schemeClr val="tx1"/>
                </a:solidFill>
              </a:rPr>
              <a:t>injustificada. </a:t>
            </a:r>
          </a:p>
        </p:txBody>
      </p:sp>
      <p:sp>
        <p:nvSpPr>
          <p:cNvPr id="10" name="Rectángulo redondeado 9"/>
          <p:cNvSpPr/>
          <p:nvPr/>
        </p:nvSpPr>
        <p:spPr>
          <a:xfrm>
            <a:off x="283217" y="3849847"/>
            <a:ext cx="4400872" cy="259228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s-SV" dirty="0" smtClean="0">
                <a:solidFill>
                  <a:schemeClr val="tx1"/>
                </a:solidFill>
              </a:rPr>
              <a:t>Implica tener </a:t>
            </a:r>
            <a:r>
              <a:rPr lang="es-SV" dirty="0">
                <a:solidFill>
                  <a:schemeClr val="tx1"/>
                </a:solidFill>
              </a:rPr>
              <a:t>un abanico de soluciones en el mejor interés del niño y, siempre que sea posible, evitar las colocaciones injustificadas y mantener al niño con su propia familia.</a:t>
            </a:r>
          </a:p>
        </p:txBody>
      </p:sp>
    </p:spTree>
    <p:extLst>
      <p:ext uri="{BB962C8B-B14F-4D97-AF65-F5344CB8AC3E}">
        <p14:creationId xmlns:p14="http://schemas.microsoft.com/office/powerpoint/2010/main" val="133131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51E-0052-334C-A4B2-C567FE9F326F}" type="slidenum">
              <a:rPr lang="en-US" smtClean="0"/>
              <a:t>13</a:t>
            </a:fld>
            <a:endParaRPr lang="en-US"/>
          </a:p>
        </p:txBody>
      </p:sp>
      <p:sp>
        <p:nvSpPr>
          <p:cNvPr id="5" name="Rectángulo redondeado 4"/>
          <p:cNvSpPr/>
          <p:nvPr/>
        </p:nvSpPr>
        <p:spPr>
          <a:xfrm>
            <a:off x="0" y="134996"/>
            <a:ext cx="8964487" cy="90872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2800" dirty="0" smtClean="0"/>
              <a:t>Las cifras de NNA </a:t>
            </a:r>
            <a:r>
              <a:rPr lang="es-SV" sz="2800" dirty="0" smtClean="0"/>
              <a:t>en cuidado residencial alternativo y en internamiento en </a:t>
            </a:r>
            <a:r>
              <a:rPr lang="es-SV" sz="2800" dirty="0" smtClean="0"/>
              <a:t>El Salvador</a:t>
            </a:r>
            <a:endParaRPr lang="es-SV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43716"/>
            <a:ext cx="9144000" cy="5762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07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3"/>
          <p:cNvSpPr txBox="1">
            <a:spLocks/>
          </p:cNvSpPr>
          <p:nvPr/>
        </p:nvSpPr>
        <p:spPr>
          <a:xfrm>
            <a:off x="8052089" y="6462239"/>
            <a:ext cx="554082" cy="3454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b="0" i="0" kern="1200">
                <a:solidFill>
                  <a:schemeClr val="tx1"/>
                </a:solidFill>
                <a:latin typeface="Gill Sans Infant Std"/>
                <a:ea typeface="+mn-ea"/>
                <a:cs typeface="Gill Sans Infant Std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6</a:t>
            </a:r>
          </a:p>
        </p:txBody>
      </p:sp>
      <p:sp>
        <p:nvSpPr>
          <p:cNvPr id="4" name="Callout: Down Arrow 3">
            <a:extLst>
              <a:ext uri="{FF2B5EF4-FFF2-40B4-BE49-F238E27FC236}">
                <a16:creationId xmlns:a16="http://schemas.microsoft.com/office/drawing/2014/main" id="{A2D38001-DC77-40B6-93EF-7C2DAC4447A7}"/>
              </a:ext>
            </a:extLst>
          </p:cNvPr>
          <p:cNvSpPr/>
          <p:nvPr/>
        </p:nvSpPr>
        <p:spPr>
          <a:xfrm>
            <a:off x="2206834" y="974087"/>
            <a:ext cx="4320480" cy="1732201"/>
          </a:xfrm>
          <a:prstGeom prst="downArrowCallout">
            <a:avLst/>
          </a:prstGeom>
          <a:solidFill>
            <a:srgbClr val="99FF99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rgbClr val="7030A0"/>
                </a:solidFill>
              </a:rPr>
              <a:t>Reflexiones sobre las NMPI y particularmente 19 y 20</a:t>
            </a:r>
            <a:endParaRPr lang="es-SV" b="1" dirty="0">
              <a:solidFill>
                <a:srgbClr val="7030A0"/>
              </a:solidFill>
              <a:cs typeface="Gill Sans Infant Std"/>
            </a:endParaRP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B9B9E07E-EBA0-4621-AFEE-BE888CCC5F00}"/>
              </a:ext>
            </a:extLst>
          </p:cNvPr>
          <p:cNvSpPr/>
          <p:nvPr/>
        </p:nvSpPr>
        <p:spPr>
          <a:xfrm rot="1969025">
            <a:off x="3328091" y="2487326"/>
            <a:ext cx="648072" cy="1008112"/>
          </a:xfrm>
          <a:prstGeom prst="downArrow">
            <a:avLst/>
          </a:prstGeom>
          <a:solidFill>
            <a:srgbClr val="99FF99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>
              <a:latin typeface="Gill Sans Infant Std"/>
              <a:cs typeface="Gill Sans Infant Std"/>
            </a:endParaRPr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F89802F6-B765-4A53-AFC1-71ABFCADBAEC}"/>
              </a:ext>
            </a:extLst>
          </p:cNvPr>
          <p:cNvSpPr/>
          <p:nvPr/>
        </p:nvSpPr>
        <p:spPr>
          <a:xfrm rot="19026114">
            <a:off x="4947853" y="2538918"/>
            <a:ext cx="648072" cy="1008112"/>
          </a:xfrm>
          <a:prstGeom prst="downArrow">
            <a:avLst/>
          </a:prstGeom>
          <a:solidFill>
            <a:srgbClr val="99FF99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>
              <a:latin typeface="Gill Sans Infant Std"/>
              <a:cs typeface="Gill Sans Infant Std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6259153-0847-4AF0-B964-37C0B1FFB678}"/>
              </a:ext>
            </a:extLst>
          </p:cNvPr>
          <p:cNvSpPr/>
          <p:nvPr/>
        </p:nvSpPr>
        <p:spPr>
          <a:xfrm>
            <a:off x="219520" y="3632799"/>
            <a:ext cx="2887108" cy="2510387"/>
          </a:xfrm>
          <a:prstGeom prst="rect">
            <a:avLst/>
          </a:prstGeom>
          <a:solidFill>
            <a:srgbClr val="99FF99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rgbClr val="7030A0"/>
                </a:solidFill>
                <a:latin typeface="Gill Sans Infant Std"/>
                <a:cs typeface="Gill Sans Infant Std"/>
              </a:rPr>
              <a:t>La aplicación </a:t>
            </a:r>
            <a:r>
              <a:rPr lang="es-SV" sz="1600" b="1" dirty="0">
                <a:solidFill>
                  <a:srgbClr val="7030A0"/>
                </a:solidFill>
                <a:latin typeface="Gill Sans Infant Std"/>
                <a:cs typeface="Gill Sans Infant Std"/>
              </a:rPr>
              <a:t>de las NMPI implica un proceso de preparación, prevención y respuesta que alude a la población y a todos los actores institucionales y sectoriales.</a:t>
            </a:r>
            <a:endParaRPr lang="es-SV" sz="1600" b="1" dirty="0">
              <a:solidFill>
                <a:srgbClr val="7030A0"/>
              </a:solidFill>
              <a:latin typeface="Gill Sans Infant Std"/>
              <a:cs typeface="Gill Sans Infant Std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15AB00-7AD9-4C38-81CD-FFE21310FB4E}"/>
              </a:ext>
            </a:extLst>
          </p:cNvPr>
          <p:cNvSpPr/>
          <p:nvPr/>
        </p:nvSpPr>
        <p:spPr>
          <a:xfrm>
            <a:off x="5672662" y="3590609"/>
            <a:ext cx="3219386" cy="2552578"/>
          </a:xfrm>
          <a:prstGeom prst="rect">
            <a:avLst/>
          </a:prstGeom>
          <a:solidFill>
            <a:srgbClr val="99FF99"/>
          </a:solidFill>
          <a:ln w="381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600" b="1" dirty="0">
                <a:solidFill>
                  <a:srgbClr val="7030A0"/>
                </a:solidFill>
              </a:rPr>
              <a:t>Un enfoque sistémico: El organismo rector del sistema nacional de protección de Niñez y Adolescencia y del Sistema de Protección Civil, cada cual con todos los actores que los integran requieren coordinarse y establecer un liderazgo para la aplicación de las NMPI</a:t>
            </a:r>
            <a:endParaRPr lang="es-SV" sz="1600" b="1" dirty="0">
              <a:solidFill>
                <a:srgbClr val="7030A0"/>
              </a:solidFill>
              <a:latin typeface="Gill Sans Infant Std"/>
              <a:cs typeface="Gill Sans Infant Std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20257B9-305F-4FAA-BC35-91B7E2CD7964}"/>
              </a:ext>
            </a:extLst>
          </p:cNvPr>
          <p:cNvSpPr/>
          <p:nvPr/>
        </p:nvSpPr>
        <p:spPr>
          <a:xfrm>
            <a:off x="3489545" y="3555949"/>
            <a:ext cx="1800200" cy="976759"/>
          </a:xfrm>
          <a:prstGeom prst="rect">
            <a:avLst/>
          </a:prstGeom>
          <a:solidFill>
            <a:srgbClr val="99FF99"/>
          </a:solidFill>
          <a:ln w="381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rgbClr val="7030A0"/>
                </a:solidFill>
              </a:rPr>
              <a:t>Adoptar un </a:t>
            </a:r>
            <a:r>
              <a:rPr lang="es-SV" b="1" dirty="0" smtClean="0">
                <a:solidFill>
                  <a:srgbClr val="7030A0"/>
                </a:solidFill>
              </a:rPr>
              <a:t>enfoque </a:t>
            </a:r>
            <a:r>
              <a:rPr lang="es-SV" b="1" dirty="0" err="1" smtClean="0">
                <a:solidFill>
                  <a:srgbClr val="7030A0"/>
                </a:solidFill>
              </a:rPr>
              <a:t>socioecológico</a:t>
            </a:r>
            <a:r>
              <a:rPr lang="es-SV" b="1" dirty="0" smtClean="0">
                <a:solidFill>
                  <a:srgbClr val="7030A0"/>
                </a:solidFill>
              </a:rPr>
              <a:t> </a:t>
            </a:r>
            <a:endParaRPr lang="es-SV" b="1" dirty="0">
              <a:solidFill>
                <a:srgbClr val="7030A0"/>
              </a:solidFill>
              <a:latin typeface="Gill Sans Infant Std"/>
              <a:cs typeface="Gill Sans Infant Std"/>
            </a:endParaRPr>
          </a:p>
        </p:txBody>
      </p:sp>
    </p:spTree>
    <p:extLst>
      <p:ext uri="{BB962C8B-B14F-4D97-AF65-F5344CB8AC3E}">
        <p14:creationId xmlns:p14="http://schemas.microsoft.com/office/powerpoint/2010/main" val="9775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392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51E-0052-334C-A4B2-C567FE9F326F}" type="slidenum">
              <a:rPr lang="en-US" smtClean="0"/>
              <a:t>2</a:t>
            </a:fld>
            <a:endParaRPr lang="en-US"/>
          </a:p>
        </p:txBody>
      </p:sp>
      <p:sp>
        <p:nvSpPr>
          <p:cNvPr id="8" name="Rectángulo redondeado 7"/>
          <p:cNvSpPr/>
          <p:nvPr/>
        </p:nvSpPr>
        <p:spPr>
          <a:xfrm>
            <a:off x="729938" y="1196752"/>
            <a:ext cx="7346742" cy="4896544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2800" dirty="0"/>
              <a:t>Concepto de Niña o </a:t>
            </a:r>
            <a:r>
              <a:rPr lang="es-SV" sz="2800" dirty="0" smtClean="0"/>
              <a:t>Niño: </a:t>
            </a:r>
          </a:p>
          <a:p>
            <a:pPr algn="ctr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800" dirty="0" smtClean="0"/>
              <a:t>Toda </a:t>
            </a:r>
            <a:r>
              <a:rPr lang="es-ES" sz="2800" dirty="0"/>
              <a:t>persona menor de 18 años</a:t>
            </a:r>
          </a:p>
          <a:p>
            <a:pPr lvl="0" algn="ctr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dirty="0" smtClean="0"/>
          </a:p>
          <a:p>
            <a:pPr lvl="0" algn="ctr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dirty="0" smtClean="0"/>
              <a:t>. </a:t>
            </a:r>
          </a:p>
          <a:p>
            <a:pPr lvl="0" algn="ctr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dirty="0" smtClean="0"/>
          </a:p>
          <a:p>
            <a:pPr lvl="0" algn="ctr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dirty="0"/>
          </a:p>
          <a:p>
            <a:pPr lvl="0" algn="ctr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dirty="0" smtClean="0"/>
              <a:t>CDN </a:t>
            </a:r>
            <a:r>
              <a:rPr lang="es-ES" dirty="0"/>
              <a:t>tratado internacional firmado en 1989 y en vigor desde el 2 de septiembre de 1990,</a:t>
            </a:r>
            <a:r>
              <a:rPr lang="es-ES" baseline="30000" dirty="0">
                <a:hlinkClick r:id="rId2"/>
              </a:rPr>
              <a:t>1</a:t>
            </a:r>
            <a:r>
              <a:rPr lang="es-ES" dirty="0"/>
              <a:t>​ enfatiza que los niños tienen los mismos derechos que las personas </a:t>
            </a:r>
            <a:r>
              <a:rPr lang="es-ES" dirty="0" smtClean="0"/>
              <a:t>adultas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55954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51E-0052-334C-A4B2-C567FE9F326F}" type="slidenum">
              <a:rPr lang="en-US" smtClean="0"/>
              <a:t>3</a:t>
            </a:fld>
            <a:endParaRPr lang="en-US"/>
          </a:p>
        </p:txBody>
      </p:sp>
      <p:sp>
        <p:nvSpPr>
          <p:cNvPr id="9" name="Marcador de número de diapositiva 3"/>
          <p:cNvSpPr txBox="1">
            <a:spLocks/>
          </p:cNvSpPr>
          <p:nvPr/>
        </p:nvSpPr>
        <p:spPr>
          <a:xfrm>
            <a:off x="8030310" y="6441019"/>
            <a:ext cx="7737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b="0" i="0" kern="1200">
                <a:solidFill>
                  <a:schemeClr val="tx1"/>
                </a:solidFill>
                <a:latin typeface="Gill Sans Infant Std"/>
                <a:ea typeface="+mn-ea"/>
                <a:cs typeface="Gill Sans Infant Std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3FDE51E-0052-334C-A4B2-C567FE9F326F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509701625"/>
              </p:ext>
            </p:extLst>
          </p:nvPr>
        </p:nvGraphicFramePr>
        <p:xfrm>
          <a:off x="3591487" y="1320864"/>
          <a:ext cx="4148866" cy="61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Elipse 10"/>
          <p:cNvSpPr/>
          <p:nvPr/>
        </p:nvSpPr>
        <p:spPr>
          <a:xfrm>
            <a:off x="247443" y="2584978"/>
            <a:ext cx="2309019" cy="1626935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  <a:latin typeface="Gill Sans Infant Std"/>
                <a:cs typeface="Gill Sans Infant Std"/>
              </a:rPr>
              <a:t>Etapas </a:t>
            </a:r>
            <a:r>
              <a:rPr lang="es-SV" b="1" dirty="0" smtClean="0">
                <a:solidFill>
                  <a:schemeClr val="tx1"/>
                </a:solidFill>
                <a:latin typeface="Gill Sans Infant Std"/>
                <a:cs typeface="Gill Sans Infant Std"/>
              </a:rPr>
              <a:t>del </a:t>
            </a:r>
            <a:r>
              <a:rPr lang="es-SV" b="1" dirty="0" smtClean="0">
                <a:solidFill>
                  <a:schemeClr val="tx1"/>
                </a:solidFill>
                <a:latin typeface="Gill Sans Infant Std"/>
                <a:cs typeface="Gill Sans Infant Std"/>
              </a:rPr>
              <a:t>desarrollo de NNA</a:t>
            </a:r>
            <a:endParaRPr lang="es-SV" b="1" dirty="0">
              <a:solidFill>
                <a:schemeClr val="tx1"/>
              </a:solidFill>
              <a:latin typeface="Gill Sans Infant Std"/>
              <a:cs typeface="Gill Sans Infant Std"/>
            </a:endParaRPr>
          </a:p>
        </p:txBody>
      </p:sp>
      <p:graphicFrame>
        <p:nvGraphicFramePr>
          <p:cNvPr id="12" name="Diagrama 11"/>
          <p:cNvGraphicFramePr/>
          <p:nvPr>
            <p:extLst>
              <p:ext uri="{D42A27DB-BD31-4B8C-83A1-F6EECF244321}">
                <p14:modId xmlns:p14="http://schemas.microsoft.com/office/powerpoint/2010/main" val="3126661344"/>
              </p:ext>
            </p:extLst>
          </p:nvPr>
        </p:nvGraphicFramePr>
        <p:xfrm>
          <a:off x="3591486" y="355388"/>
          <a:ext cx="4944869" cy="772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3" name="Diagrama 12"/>
          <p:cNvGraphicFramePr/>
          <p:nvPr>
            <p:extLst>
              <p:ext uri="{D42A27DB-BD31-4B8C-83A1-F6EECF244321}">
                <p14:modId xmlns:p14="http://schemas.microsoft.com/office/powerpoint/2010/main" val="2307801232"/>
              </p:ext>
            </p:extLst>
          </p:nvPr>
        </p:nvGraphicFramePr>
        <p:xfrm>
          <a:off x="3646397" y="4474458"/>
          <a:ext cx="4835046" cy="662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4" name="Rectángulo 13"/>
          <p:cNvSpPr/>
          <p:nvPr/>
        </p:nvSpPr>
        <p:spPr>
          <a:xfrm>
            <a:off x="2286000" y="28288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SV" dirty="0"/>
          </a:p>
        </p:txBody>
      </p:sp>
      <p:graphicFrame>
        <p:nvGraphicFramePr>
          <p:cNvPr id="15" name="Diagrama 14"/>
          <p:cNvGraphicFramePr/>
          <p:nvPr>
            <p:extLst>
              <p:ext uri="{D42A27DB-BD31-4B8C-83A1-F6EECF244321}">
                <p14:modId xmlns:p14="http://schemas.microsoft.com/office/powerpoint/2010/main" val="462106098"/>
              </p:ext>
            </p:extLst>
          </p:nvPr>
        </p:nvGraphicFramePr>
        <p:xfrm>
          <a:off x="3701309" y="5617652"/>
          <a:ext cx="4835047" cy="6979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cxnSp>
        <p:nvCxnSpPr>
          <p:cNvPr id="16" name="Conector recto de flecha 15"/>
          <p:cNvCxnSpPr/>
          <p:nvPr/>
        </p:nvCxnSpPr>
        <p:spPr>
          <a:xfrm flipV="1">
            <a:off x="2036940" y="931277"/>
            <a:ext cx="1352604" cy="17281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/>
          <p:cNvCxnSpPr/>
          <p:nvPr/>
        </p:nvCxnSpPr>
        <p:spPr>
          <a:xfrm flipV="1">
            <a:off x="2525022" y="2783879"/>
            <a:ext cx="1075356" cy="353578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/>
          <p:cNvCxnSpPr/>
          <p:nvPr/>
        </p:nvCxnSpPr>
        <p:spPr>
          <a:xfrm>
            <a:off x="2559106" y="3615836"/>
            <a:ext cx="888944" cy="3664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/>
          <p:cNvCxnSpPr/>
          <p:nvPr/>
        </p:nvCxnSpPr>
        <p:spPr>
          <a:xfrm>
            <a:off x="1971644" y="4165528"/>
            <a:ext cx="1628734" cy="1299175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/>
          <p:cNvCxnSpPr/>
          <p:nvPr/>
        </p:nvCxnSpPr>
        <p:spPr>
          <a:xfrm flipV="1">
            <a:off x="2424091" y="1955978"/>
            <a:ext cx="1061373" cy="827901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Diagrama 20"/>
          <p:cNvGraphicFramePr/>
          <p:nvPr>
            <p:extLst>
              <p:ext uri="{D42A27DB-BD31-4B8C-83A1-F6EECF244321}">
                <p14:modId xmlns:p14="http://schemas.microsoft.com/office/powerpoint/2010/main" val="2007171408"/>
              </p:ext>
            </p:extLst>
          </p:nvPr>
        </p:nvGraphicFramePr>
        <p:xfrm>
          <a:off x="3701309" y="2349977"/>
          <a:ext cx="4039043" cy="61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graphicFrame>
        <p:nvGraphicFramePr>
          <p:cNvPr id="22" name="Diagrama 21"/>
          <p:cNvGraphicFramePr/>
          <p:nvPr>
            <p:extLst>
              <p:ext uri="{D42A27DB-BD31-4B8C-83A1-F6EECF244321}">
                <p14:modId xmlns:p14="http://schemas.microsoft.com/office/powerpoint/2010/main" val="3619846498"/>
              </p:ext>
            </p:extLst>
          </p:nvPr>
        </p:nvGraphicFramePr>
        <p:xfrm>
          <a:off x="3701309" y="3391410"/>
          <a:ext cx="4039043" cy="4488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7" r:lo="rId28" r:qs="rId29" r:cs="rId30"/>
          </a:graphicData>
        </a:graphic>
      </p:graphicFrame>
      <p:cxnSp>
        <p:nvCxnSpPr>
          <p:cNvPr id="26" name="Conector recto de flecha 25"/>
          <p:cNvCxnSpPr/>
          <p:nvPr/>
        </p:nvCxnSpPr>
        <p:spPr>
          <a:xfrm>
            <a:off x="2246433" y="3900678"/>
            <a:ext cx="1345053" cy="857263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535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51E-0052-334C-A4B2-C567FE9F326F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3182099163"/>
              </p:ext>
            </p:extLst>
          </p:nvPr>
        </p:nvGraphicFramePr>
        <p:xfrm>
          <a:off x="157213" y="1043716"/>
          <a:ext cx="8640960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ángulo redondeado 6"/>
          <p:cNvSpPr/>
          <p:nvPr/>
        </p:nvSpPr>
        <p:spPr>
          <a:xfrm>
            <a:off x="898629" y="134996"/>
            <a:ext cx="7346742" cy="90872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2800" dirty="0" smtClean="0"/>
              <a:t>Etapas y dominios de NNA 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38701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51E-0052-334C-A4B2-C567FE9F326F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896965421"/>
              </p:ext>
            </p:extLst>
          </p:nvPr>
        </p:nvGraphicFramePr>
        <p:xfrm>
          <a:off x="1619672" y="1312312"/>
          <a:ext cx="5688632" cy="46598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ángulo redondeado 1"/>
          <p:cNvSpPr/>
          <p:nvPr/>
        </p:nvSpPr>
        <p:spPr>
          <a:xfrm>
            <a:off x="6325040" y="134996"/>
            <a:ext cx="2818960" cy="2592288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s-SV" sz="1600" dirty="0" smtClean="0">
                <a:solidFill>
                  <a:schemeClr val="tx1"/>
                </a:solidFill>
              </a:rPr>
              <a:t>Crecer.</a:t>
            </a:r>
          </a:p>
          <a:p>
            <a:pPr lvl="0"/>
            <a:r>
              <a:rPr lang="es-ES" sz="1600" dirty="0" smtClean="0">
                <a:solidFill>
                  <a:schemeClr val="tx1"/>
                </a:solidFill>
              </a:rPr>
              <a:t>Aumentar peso.</a:t>
            </a:r>
          </a:p>
          <a:p>
            <a:pPr lvl="0"/>
            <a:r>
              <a:rPr lang="es-SV" sz="1600" dirty="0" smtClean="0">
                <a:solidFill>
                  <a:schemeClr val="tx1"/>
                </a:solidFill>
              </a:rPr>
              <a:t>Coord. Mano-ojo</a:t>
            </a:r>
            <a:endParaRPr lang="es-SV" sz="1600" dirty="0">
              <a:solidFill>
                <a:schemeClr val="tx1"/>
              </a:solidFill>
            </a:endParaRPr>
          </a:p>
          <a:p>
            <a:pPr lvl="0"/>
            <a:r>
              <a:rPr lang="es-SV" sz="1600" dirty="0">
                <a:solidFill>
                  <a:schemeClr val="tx1"/>
                </a:solidFill>
              </a:rPr>
              <a:t>Habilidades motoras finas (</a:t>
            </a:r>
            <a:r>
              <a:rPr lang="es-SV" sz="1600" dirty="0" smtClean="0">
                <a:solidFill>
                  <a:schemeClr val="tx1"/>
                </a:solidFill>
              </a:rPr>
              <a:t>agarrar lapiceros)</a:t>
            </a:r>
            <a:endParaRPr lang="es-SV" sz="1600" dirty="0">
              <a:solidFill>
                <a:schemeClr val="tx1"/>
              </a:solidFill>
            </a:endParaRPr>
          </a:p>
          <a:p>
            <a:pPr lvl="0"/>
            <a:r>
              <a:rPr lang="es-SV" sz="1600" dirty="0">
                <a:solidFill>
                  <a:schemeClr val="tx1"/>
                </a:solidFill>
              </a:rPr>
              <a:t>Desarrollo muscular.</a:t>
            </a:r>
          </a:p>
          <a:p>
            <a:pPr lvl="0"/>
            <a:r>
              <a:rPr lang="es-SV" sz="1600" dirty="0" smtClean="0">
                <a:solidFill>
                  <a:schemeClr val="tx1"/>
                </a:solidFill>
              </a:rPr>
              <a:t>Hab. Motoras gruesas </a:t>
            </a:r>
            <a:r>
              <a:rPr lang="es-SV" sz="1600" dirty="0">
                <a:solidFill>
                  <a:schemeClr val="tx1"/>
                </a:solidFill>
              </a:rPr>
              <a:t>como gatear y caminar.</a:t>
            </a:r>
          </a:p>
          <a:p>
            <a:pPr lvl="0"/>
            <a:r>
              <a:rPr lang="es-SV" sz="1600" dirty="0">
                <a:solidFill>
                  <a:schemeClr val="tx1"/>
                </a:solidFill>
              </a:rPr>
              <a:t>Cambios </a:t>
            </a:r>
            <a:r>
              <a:rPr lang="es-SV" sz="1600" dirty="0" smtClean="0">
                <a:solidFill>
                  <a:schemeClr val="tx1"/>
                </a:solidFill>
              </a:rPr>
              <a:t>físicos en pubertad</a:t>
            </a:r>
            <a:r>
              <a:rPr lang="es-SV" sz="1600" dirty="0">
                <a:solidFill>
                  <a:schemeClr val="tx1"/>
                </a:solidFill>
              </a:rPr>
              <a:t> </a:t>
            </a:r>
            <a:r>
              <a:rPr lang="es-SV" sz="1600" dirty="0" smtClean="0">
                <a:solidFill>
                  <a:schemeClr val="tx1"/>
                </a:solidFill>
              </a:rPr>
              <a:t>y la adolescencia.</a:t>
            </a:r>
            <a:endParaRPr lang="es-SV" sz="1600" dirty="0" smtClean="0">
              <a:solidFill>
                <a:schemeClr val="tx1"/>
              </a:solidFill>
              <a:latin typeface="Gill Sans Infant Std"/>
              <a:cs typeface="Gill Sans Infant Std"/>
            </a:endParaRPr>
          </a:p>
        </p:txBody>
      </p:sp>
      <p:cxnSp>
        <p:nvCxnSpPr>
          <p:cNvPr id="8" name="Conector recto de flecha 7"/>
          <p:cNvCxnSpPr/>
          <p:nvPr/>
        </p:nvCxnSpPr>
        <p:spPr>
          <a:xfrm>
            <a:off x="5436096" y="1628800"/>
            <a:ext cx="888944" cy="3664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ángulo redondeado 9"/>
          <p:cNvSpPr/>
          <p:nvPr/>
        </p:nvSpPr>
        <p:spPr>
          <a:xfrm>
            <a:off x="6156176" y="4581128"/>
            <a:ext cx="2818960" cy="2301652"/>
          </a:xfrm>
          <a:prstGeom prst="round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s-SV" sz="1600" b="1" smtClean="0">
                <a:solidFill>
                  <a:schemeClr val="tx1"/>
                </a:solidFill>
              </a:rPr>
              <a:t>Aprender el lenguaje.</a:t>
            </a:r>
          </a:p>
          <a:p>
            <a:pPr lvl="0"/>
            <a:r>
              <a:rPr lang="es-SV" sz="1600" b="1" smtClean="0">
                <a:solidFill>
                  <a:schemeClr val="tx1"/>
                </a:solidFill>
              </a:rPr>
              <a:t>Aprender y recordar hechos.</a:t>
            </a:r>
          </a:p>
          <a:p>
            <a:pPr lvl="0"/>
            <a:r>
              <a:rPr lang="es-SV" sz="1600" b="1" smtClean="0">
                <a:solidFill>
                  <a:schemeClr val="tx1"/>
                </a:solidFill>
              </a:rPr>
              <a:t>Procesar información.</a:t>
            </a:r>
          </a:p>
          <a:p>
            <a:pPr lvl="0"/>
            <a:r>
              <a:rPr lang="es-SV" sz="1600" b="1" smtClean="0">
                <a:solidFill>
                  <a:schemeClr val="tx1"/>
                </a:solidFill>
              </a:rPr>
              <a:t>Resolver problemas.</a:t>
            </a:r>
          </a:p>
          <a:p>
            <a:r>
              <a:rPr lang="es-SV" sz="1600" b="1" smtClean="0">
                <a:solidFill>
                  <a:schemeClr val="tx1"/>
                </a:solidFill>
              </a:rPr>
              <a:t>Curiosidad, imaginación y pensamiento abstracto.</a:t>
            </a:r>
            <a:endParaRPr lang="es-SV" sz="1600" b="1" dirty="0" smtClean="0">
              <a:solidFill>
                <a:schemeClr val="tx1"/>
              </a:solidFill>
              <a:latin typeface="Gill Sans Infant Std"/>
              <a:cs typeface="Gill Sans Infant Std"/>
            </a:endParaRPr>
          </a:p>
        </p:txBody>
      </p:sp>
      <p:sp>
        <p:nvSpPr>
          <p:cNvPr id="11" name="Rectángulo redondeado 10"/>
          <p:cNvSpPr/>
          <p:nvPr/>
        </p:nvSpPr>
        <p:spPr>
          <a:xfrm>
            <a:off x="39089" y="4290492"/>
            <a:ext cx="2818960" cy="2592288"/>
          </a:xfrm>
          <a:prstGeom prst="round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s-SV" dirty="0">
                <a:solidFill>
                  <a:schemeClr val="tx1"/>
                </a:solidFill>
              </a:rPr>
              <a:t>Aprender a identificar las emociones en </a:t>
            </a:r>
            <a:r>
              <a:rPr lang="es-SV" dirty="0" smtClean="0">
                <a:solidFill>
                  <a:schemeClr val="tx1"/>
                </a:solidFill>
              </a:rPr>
              <a:t>sí mismos y </a:t>
            </a:r>
            <a:r>
              <a:rPr lang="es-SV" dirty="0">
                <a:solidFill>
                  <a:schemeClr val="tx1"/>
                </a:solidFill>
              </a:rPr>
              <a:t>en los demás.</a:t>
            </a:r>
          </a:p>
          <a:p>
            <a:pPr lvl="0"/>
            <a:r>
              <a:rPr lang="es-SV" dirty="0">
                <a:solidFill>
                  <a:schemeClr val="tx1"/>
                </a:solidFill>
              </a:rPr>
              <a:t>Aprender a expresar y regular las emociones.</a:t>
            </a:r>
          </a:p>
          <a:p>
            <a:r>
              <a:rPr lang="es-SV" dirty="0">
                <a:solidFill>
                  <a:schemeClr val="tx1"/>
                </a:solidFill>
              </a:rPr>
              <a:t>Desarrollar la autoconfianza y desarrollar un sentido de sí mismo</a:t>
            </a:r>
            <a:endParaRPr lang="es-SV" sz="1600" dirty="0" smtClean="0">
              <a:solidFill>
                <a:schemeClr val="tx1"/>
              </a:solidFill>
              <a:latin typeface="Gill Sans Infant Std"/>
              <a:cs typeface="Gill Sans Infant Std"/>
            </a:endParaRPr>
          </a:p>
        </p:txBody>
      </p:sp>
      <p:cxnSp>
        <p:nvCxnSpPr>
          <p:cNvPr id="12" name="Conector recto de flecha 11"/>
          <p:cNvCxnSpPr/>
          <p:nvPr/>
        </p:nvCxnSpPr>
        <p:spPr>
          <a:xfrm>
            <a:off x="7141366" y="3857000"/>
            <a:ext cx="424290" cy="647492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 flipH="1">
            <a:off x="2858049" y="5702947"/>
            <a:ext cx="737828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ángulo redondeado 17"/>
          <p:cNvSpPr/>
          <p:nvPr/>
        </p:nvSpPr>
        <p:spPr>
          <a:xfrm>
            <a:off x="57378" y="134996"/>
            <a:ext cx="2930446" cy="259228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s-SV" sz="1600" b="1" dirty="0">
                <a:solidFill>
                  <a:schemeClr val="tx1"/>
                </a:solidFill>
              </a:rPr>
              <a:t>Aprender habilidades apropiadas de </a:t>
            </a:r>
            <a:r>
              <a:rPr lang="es-SV" sz="1600" b="1" dirty="0" err="1" smtClean="0">
                <a:solidFill>
                  <a:schemeClr val="tx1"/>
                </a:solidFill>
              </a:rPr>
              <a:t>comuni-ca-ción</a:t>
            </a:r>
            <a:r>
              <a:rPr lang="es-SV" sz="1600" b="1" dirty="0" smtClean="0">
                <a:solidFill>
                  <a:schemeClr val="tx1"/>
                </a:solidFill>
              </a:rPr>
              <a:t> </a:t>
            </a:r>
            <a:r>
              <a:rPr lang="es-SV" sz="1600" b="1" dirty="0">
                <a:solidFill>
                  <a:schemeClr val="tx1"/>
                </a:solidFill>
              </a:rPr>
              <a:t>verbal y no </a:t>
            </a:r>
            <a:r>
              <a:rPr lang="es-SV" sz="1600" b="1" dirty="0" smtClean="0">
                <a:solidFill>
                  <a:schemeClr val="tx1"/>
                </a:solidFill>
              </a:rPr>
              <a:t>verbal</a:t>
            </a:r>
            <a:r>
              <a:rPr lang="es-SV" sz="1600" b="1" dirty="0">
                <a:solidFill>
                  <a:schemeClr val="tx1"/>
                </a:solidFill>
              </a:rPr>
              <a:t>.</a:t>
            </a:r>
          </a:p>
          <a:p>
            <a:pPr lvl="0"/>
            <a:r>
              <a:rPr lang="es-SV" sz="1600" b="1" dirty="0" smtClean="0">
                <a:solidFill>
                  <a:schemeClr val="tx1"/>
                </a:solidFill>
              </a:rPr>
              <a:t>Capacidad de expresar motivos, necesidades y opiniones.</a:t>
            </a:r>
            <a:endParaRPr lang="es-SV" sz="1600" b="1" dirty="0">
              <a:solidFill>
                <a:schemeClr val="tx1"/>
              </a:solidFill>
            </a:endParaRPr>
          </a:p>
          <a:p>
            <a:pPr lvl="0"/>
            <a:r>
              <a:rPr lang="es-SV" sz="1600" b="1" dirty="0" smtClean="0">
                <a:solidFill>
                  <a:schemeClr val="tx1"/>
                </a:solidFill>
              </a:rPr>
              <a:t>Aprender </a:t>
            </a:r>
            <a:r>
              <a:rPr lang="es-SV" sz="1600" b="1" dirty="0">
                <a:solidFill>
                  <a:schemeClr val="tx1"/>
                </a:solidFill>
              </a:rPr>
              <a:t>a cooperar y turnarse, desarrollar empatía y </a:t>
            </a:r>
            <a:r>
              <a:rPr lang="es-SV" sz="1600" b="1" dirty="0" smtClean="0">
                <a:solidFill>
                  <a:schemeClr val="tx1"/>
                </a:solidFill>
              </a:rPr>
              <a:t>consideración para otros. </a:t>
            </a:r>
            <a:endParaRPr lang="es-SV" sz="1600" b="1" dirty="0">
              <a:solidFill>
                <a:schemeClr val="tx1"/>
              </a:solidFill>
            </a:endParaRPr>
          </a:p>
        </p:txBody>
      </p:sp>
      <p:cxnSp>
        <p:nvCxnSpPr>
          <p:cNvPr id="19" name="Conector recto de flecha 18"/>
          <p:cNvCxnSpPr/>
          <p:nvPr/>
        </p:nvCxnSpPr>
        <p:spPr>
          <a:xfrm flipH="1" flipV="1">
            <a:off x="1403648" y="2677131"/>
            <a:ext cx="432048" cy="607853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023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51E-0052-334C-A4B2-C567FE9F326F}" type="slidenum">
              <a:rPr lang="en-US" smtClean="0"/>
              <a:t>6</a:t>
            </a:fld>
            <a:endParaRPr lang="en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B71EFE9-CB72-4908-A44E-9718B66FFB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16632"/>
            <a:ext cx="5544616" cy="6741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2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26 April 2016</a:t>
            </a:r>
            <a:endParaRPr lang="en-U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Amend presentation name in Footer and Apply to All</a:t>
            </a:r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51E-0052-334C-A4B2-C567FE9F326F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5" name="Shape 189"/>
          <p:cNvGraphicFramePr/>
          <p:nvPr>
            <p:extLst>
              <p:ext uri="{D42A27DB-BD31-4B8C-83A1-F6EECF244321}">
                <p14:modId xmlns:p14="http://schemas.microsoft.com/office/powerpoint/2010/main" val="1183076358"/>
              </p:ext>
            </p:extLst>
          </p:nvPr>
        </p:nvGraphicFramePr>
        <p:xfrm>
          <a:off x="179511" y="794734"/>
          <a:ext cx="8856984" cy="601141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7679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Principios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 de la </a:t>
                      </a: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Convencion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0" marB="0" anchor="ctr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Principios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 ESFERA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0" marB="0" anchor="ctr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Principios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 de las NMPI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0" marB="0" anchor="ctr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83731">
                <a:tc>
                  <a:txBody>
                    <a:bodyPr/>
                    <a:lstStyle/>
                    <a:p>
                      <a:r>
                        <a:rPr lang="es-SV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 Supervivencia y desarrollo: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Respuesta humanitaria para cumplir a) derecho de NNA a la vida y b) el desarrollo físico, psicológico, emocional, social de NNA.</a:t>
                      </a:r>
                    </a:p>
                    <a:p>
                      <a:endParaRPr lang="es-ES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 No discriminación e inclusión: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Abordar las causas y pautas de la discriminación e incluir acceso de NNA.</a:t>
                      </a:r>
                    </a:p>
                    <a:p>
                      <a:endParaRPr lang="es-SV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 Participación de Niñas y Niños.</a:t>
                      </a:r>
                    </a:p>
                    <a:p>
                      <a:endParaRPr lang="es-ES" sz="1800" b="1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 El interés superior del niño, niña y adolescente.</a:t>
                      </a:r>
                      <a:endParaRPr lang="en-US" sz="12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0" marB="0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kern="1200" baseline="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  <a:sym typeface="Calibri"/>
                        </a:rPr>
                        <a:t>5. </a:t>
                      </a:r>
                      <a:r>
                        <a:rPr lang="es-ES" sz="16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Mejorar la seguridad, la dignidad y los derechos de las personas </a:t>
                      </a:r>
                      <a:r>
                        <a:rPr lang="es-ES" sz="16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y evitar </a:t>
                      </a:r>
                      <a:r>
                        <a:rPr lang="es-ES" sz="16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exponerlos a más daños.</a:t>
                      </a:r>
                    </a:p>
                    <a:p>
                      <a:endParaRPr lang="es-ES" sz="1600" b="1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Calibri"/>
                      </a:endParaRPr>
                    </a:p>
                    <a:p>
                      <a:r>
                        <a:rPr lang="es-ES" sz="16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 Garantizar el acceso de las personas a asistencia imparcial </a:t>
                      </a:r>
                      <a:r>
                        <a:rPr lang="es-ES" sz="16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según sus </a:t>
                      </a:r>
                      <a:r>
                        <a:rPr lang="es-ES" sz="16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necesidades y sin discriminación.</a:t>
                      </a:r>
                    </a:p>
                    <a:p>
                      <a:endParaRPr lang="es-ES" sz="1600" b="1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Calibri"/>
                      </a:endParaRPr>
                    </a:p>
                    <a:p>
                      <a:r>
                        <a:rPr lang="es-ES" sz="16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7. Ayudar a las personas a recuperarse del efecto físico y psicológico de la violencia, coerción o privación </a:t>
                      </a:r>
                      <a:r>
                        <a:rPr lang="es-SV" sz="16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deliberada.</a:t>
                      </a:r>
                    </a:p>
                    <a:p>
                      <a:endParaRPr lang="es-ES" sz="1600" b="1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Calibri"/>
                      </a:endParaRPr>
                    </a:p>
                    <a:p>
                      <a:r>
                        <a:rPr lang="es-ES" sz="16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/>
                        </a:rPr>
                        <a:t>8. Ayudar a las personas a reclamar sus derechos.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0" marB="0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9. Fortalecer los sistemas de protección de la niñez y adolescencia:</a:t>
                      </a:r>
                    </a:p>
                    <a:p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Leyes, instituciones, las capacidades y otros elementos de los sistemas</a:t>
                      </a:r>
                    </a:p>
                    <a:p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 protección de la niñez y adolescencia deben ser fortalecidos para adaptarse a la situación políticas de crisis.</a:t>
                      </a:r>
                    </a:p>
                    <a:p>
                      <a:endParaRPr lang="es-ES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10. Fortalecer la resiliencia de NNA </a:t>
                      </a:r>
                      <a:r>
                        <a:rPr lang="es-ES" sz="16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 la</a:t>
                      </a:r>
                    </a:p>
                    <a:p>
                      <a:r>
                        <a:rPr lang="es-SV" sz="16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acción humanitaria:</a:t>
                      </a:r>
                    </a:p>
                    <a:p>
                      <a:r>
                        <a:rPr lang="es-ES" sz="16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Basar programas en los puntos fuertes de NNA, </a:t>
                      </a:r>
                    </a:p>
                    <a:p>
                      <a:r>
                        <a:rPr lang="es-ES" sz="16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reducir los riesgos y apoyar  relaciones positivas entre los NNA, familias y comunidades.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0" marB="0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Rectángulo redondeado 5"/>
          <p:cNvSpPr/>
          <p:nvPr/>
        </p:nvSpPr>
        <p:spPr>
          <a:xfrm>
            <a:off x="890617" y="98542"/>
            <a:ext cx="7346742" cy="659737"/>
          </a:xfrm>
          <a:prstGeom prst="round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3200" b="1" dirty="0" smtClean="0">
                <a:solidFill>
                  <a:srgbClr val="ED100C"/>
                </a:solidFill>
              </a:rPr>
              <a:t>Principios y enfoques </a:t>
            </a:r>
            <a:endParaRPr lang="es-SV" sz="3200" b="1" dirty="0">
              <a:solidFill>
                <a:srgbClr val="ED100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361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51E-0052-334C-A4B2-C567FE9F326F}" type="slidenum">
              <a:rPr lang="en-US" smtClean="0"/>
              <a:t>8</a:t>
            </a:fld>
            <a:endParaRPr lang="en-US"/>
          </a:p>
        </p:txBody>
      </p:sp>
      <p:sp>
        <p:nvSpPr>
          <p:cNvPr id="7" name="Marcador de número de diapositiva 3"/>
          <p:cNvSpPr txBox="1">
            <a:spLocks/>
          </p:cNvSpPr>
          <p:nvPr/>
        </p:nvSpPr>
        <p:spPr>
          <a:xfrm>
            <a:off x="8030310" y="6441019"/>
            <a:ext cx="7737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b="0" i="0" kern="1200">
                <a:solidFill>
                  <a:schemeClr val="tx1"/>
                </a:solidFill>
                <a:latin typeface="Gill Sans Infant Std"/>
                <a:ea typeface="+mn-ea"/>
                <a:cs typeface="Gill Sans Infant Std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3FDE51E-0052-334C-A4B2-C567FE9F326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8" name="Rectángulo 7"/>
          <p:cNvSpPr/>
          <p:nvPr/>
        </p:nvSpPr>
        <p:spPr>
          <a:xfrm>
            <a:off x="902326" y="377167"/>
            <a:ext cx="70703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 smtClean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Estructura de las Normas Mínimas de Protección de la niñez en la Acción Humanitaria</a:t>
            </a:r>
            <a:endParaRPr lang="es-SV" sz="2400" b="1" dirty="0"/>
          </a:p>
        </p:txBody>
      </p:sp>
      <p:grpSp>
        <p:nvGrpSpPr>
          <p:cNvPr id="9" name="Grupo 8"/>
          <p:cNvGrpSpPr/>
          <p:nvPr/>
        </p:nvGrpSpPr>
        <p:grpSpPr>
          <a:xfrm>
            <a:off x="1034781" y="1979286"/>
            <a:ext cx="7382390" cy="3715434"/>
            <a:chOff x="1403648" y="1979286"/>
            <a:chExt cx="7382390" cy="3715434"/>
          </a:xfrm>
        </p:grpSpPr>
        <p:sp>
          <p:nvSpPr>
            <p:cNvPr id="10" name="Rectángulo redondeado 9"/>
            <p:cNvSpPr/>
            <p:nvPr/>
          </p:nvSpPr>
          <p:spPr>
            <a:xfrm>
              <a:off x="1403648" y="1979286"/>
              <a:ext cx="2889847" cy="432048"/>
            </a:xfrm>
            <a:prstGeom prst="roundRect">
              <a:avLst/>
            </a:prstGeom>
            <a:solidFill>
              <a:srgbClr val="00B0F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SV" sz="2000" b="1" dirty="0" smtClean="0">
                  <a:solidFill>
                    <a:schemeClr val="tx1"/>
                  </a:solidFill>
                </a:rPr>
                <a:t>Introducción </a:t>
              </a:r>
              <a:endParaRPr lang="es-SV" sz="2000" b="1" dirty="0" smtClean="0">
                <a:solidFill>
                  <a:schemeClr val="tx1"/>
                </a:solidFill>
                <a:latin typeface="Gill Sans Infant Std"/>
                <a:cs typeface="Gill Sans Infant Std"/>
              </a:endParaRPr>
            </a:p>
          </p:txBody>
        </p:sp>
        <p:sp>
          <p:nvSpPr>
            <p:cNvPr id="11" name="Rectángulo redondeado 10"/>
            <p:cNvSpPr/>
            <p:nvPr/>
          </p:nvSpPr>
          <p:spPr>
            <a:xfrm>
              <a:off x="1794928" y="2526045"/>
              <a:ext cx="2889847" cy="432048"/>
            </a:xfrm>
            <a:prstGeom prst="roundRect">
              <a:avLst/>
            </a:prstGeom>
            <a:solidFill>
              <a:srgbClr val="00B0F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SV" sz="2000" b="1" dirty="0">
                  <a:solidFill>
                    <a:schemeClr val="tx1"/>
                  </a:solidFill>
                </a:rPr>
                <a:t>La </a:t>
              </a:r>
              <a:r>
                <a:rPr lang="es-SV" sz="2000" b="1" dirty="0" smtClean="0">
                  <a:solidFill>
                    <a:schemeClr val="tx1"/>
                  </a:solidFill>
                </a:rPr>
                <a:t>norma</a:t>
              </a:r>
              <a:endParaRPr lang="es-SV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Rectángulo redondeado 11"/>
            <p:cNvSpPr/>
            <p:nvPr/>
          </p:nvSpPr>
          <p:spPr>
            <a:xfrm>
              <a:off x="2293016" y="3185470"/>
              <a:ext cx="3667645" cy="4727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SV" sz="2000" b="1" dirty="0" smtClean="0">
                  <a:solidFill>
                    <a:schemeClr val="tx1"/>
                  </a:solidFill>
                </a:rPr>
                <a:t>Acciones clave</a:t>
              </a:r>
              <a:endParaRPr lang="es-SV" sz="2000" b="1" dirty="0" smtClean="0">
                <a:solidFill>
                  <a:schemeClr val="tx1"/>
                </a:solidFill>
                <a:latin typeface="Gill Sans Infant Std"/>
                <a:cs typeface="Gill Sans Infant Std"/>
              </a:endParaRPr>
            </a:p>
          </p:txBody>
        </p:sp>
        <p:sp>
          <p:nvSpPr>
            <p:cNvPr id="13" name="Rectángulo redondeado 12"/>
            <p:cNvSpPr/>
            <p:nvPr/>
          </p:nvSpPr>
          <p:spPr>
            <a:xfrm>
              <a:off x="2987824" y="3846248"/>
              <a:ext cx="4392488" cy="4727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SV" sz="2000" b="1" dirty="0" smtClean="0">
                  <a:solidFill>
                    <a:schemeClr val="tx1"/>
                  </a:solidFill>
                </a:rPr>
                <a:t>Mediciones</a:t>
              </a:r>
              <a:endParaRPr lang="es-SV" sz="2000" b="1" dirty="0" smtClean="0">
                <a:solidFill>
                  <a:schemeClr val="tx1"/>
                </a:solidFill>
                <a:latin typeface="Gill Sans Infant Std"/>
                <a:cs typeface="Gill Sans Infant Std"/>
              </a:endParaRPr>
            </a:p>
          </p:txBody>
        </p:sp>
        <p:sp>
          <p:nvSpPr>
            <p:cNvPr id="14" name="Rectángulo redondeado 13"/>
            <p:cNvSpPr/>
            <p:nvPr/>
          </p:nvSpPr>
          <p:spPr>
            <a:xfrm>
              <a:off x="3655442" y="4546325"/>
              <a:ext cx="4610438" cy="441396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SV" sz="2000" b="1" dirty="0" smtClean="0">
                  <a:solidFill>
                    <a:schemeClr val="tx1"/>
                  </a:solidFill>
                </a:rPr>
                <a:t>Notas orientativas</a:t>
              </a:r>
              <a:endParaRPr lang="es-SV" sz="2000" b="1" dirty="0" smtClean="0">
                <a:solidFill>
                  <a:schemeClr val="tx1"/>
                </a:solidFill>
                <a:latin typeface="Gill Sans Infant Std"/>
                <a:cs typeface="Gill Sans Infant Std"/>
              </a:endParaRPr>
            </a:p>
          </p:txBody>
        </p:sp>
        <p:sp>
          <p:nvSpPr>
            <p:cNvPr id="15" name="Rectángulo redondeado 14"/>
            <p:cNvSpPr/>
            <p:nvPr/>
          </p:nvSpPr>
          <p:spPr>
            <a:xfrm>
              <a:off x="4575699" y="5253324"/>
              <a:ext cx="4210339" cy="441396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S" sz="2000" b="1" dirty="0" smtClean="0">
                  <a:solidFill>
                    <a:schemeClr val="tx1"/>
                  </a:solidFill>
                </a:rPr>
                <a:t>Referencias </a:t>
              </a:r>
              <a:endParaRPr lang="es-SV" sz="20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6" name="Conector recto de flecha 15"/>
          <p:cNvCxnSpPr/>
          <p:nvPr/>
        </p:nvCxnSpPr>
        <p:spPr>
          <a:xfrm>
            <a:off x="2848571" y="1695944"/>
            <a:ext cx="0" cy="278478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>
            <a:off x="1475656" y="1695944"/>
            <a:ext cx="1372915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ángulo redondeado 24"/>
          <p:cNvSpPr/>
          <p:nvPr/>
        </p:nvSpPr>
        <p:spPr>
          <a:xfrm>
            <a:off x="4933661" y="5921119"/>
            <a:ext cx="4210339" cy="44139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dirty="0" smtClean="0">
                <a:solidFill>
                  <a:schemeClr val="tx1"/>
                </a:solidFill>
              </a:rPr>
              <a:t>Íconos</a:t>
            </a:r>
            <a:endParaRPr lang="es-SV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38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26 April 2016</a:t>
            </a:r>
            <a:endParaRPr lang="en-U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Amend presentation name in Footer and Apply to All</a:t>
            </a:r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51E-0052-334C-A4B2-C567FE9F326F}" type="slidenum">
              <a:rPr lang="en-US" smtClean="0"/>
              <a:t>9</a:t>
            </a:fld>
            <a:endParaRPr lang="en-U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87849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10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C_Template_APR16">
  <a:themeElements>
    <a:clrScheme name="Save the Children 1">
      <a:dk1>
        <a:srgbClr val="222221"/>
      </a:dk1>
      <a:lt1>
        <a:srgbClr val="FFFFFF"/>
      </a:lt1>
      <a:dk2>
        <a:srgbClr val="F20F0E"/>
      </a:dk2>
      <a:lt2>
        <a:srgbClr val="D1CCBD"/>
      </a:lt2>
      <a:accent1>
        <a:srgbClr val="9A3324"/>
      </a:accent1>
      <a:accent2>
        <a:srgbClr val="FF4C02"/>
      </a:accent2>
      <a:accent3>
        <a:srgbClr val="F2A900"/>
      </a:accent3>
      <a:accent4>
        <a:srgbClr val="009CA6"/>
      </a:accent4>
      <a:accent5>
        <a:srgbClr val="F31512"/>
      </a:accent5>
      <a:accent6>
        <a:srgbClr val="D1CCBD"/>
      </a:accent6>
      <a:hlink>
        <a:srgbClr val="9A3324"/>
      </a:hlink>
      <a:folHlink>
        <a:srgbClr val="FF4C02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 dirty="0" smtClean="0">
            <a:latin typeface="Gill Sans Infant Std"/>
            <a:cs typeface="Gill Sans Infant Std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>
          <a:defRPr sz="1500" dirty="0" smtClean="0">
            <a:latin typeface="Gill Sans Infant Std"/>
            <a:cs typeface="Gill Sans Infant Std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D5222A1145C34A980266FF47B5CE84" ma:contentTypeVersion="10" ma:contentTypeDescription="Create a new document." ma:contentTypeScope="" ma:versionID="7ae0c5a8a0b002324550c636d7aae3e6">
  <xsd:schema xmlns:xsd="http://www.w3.org/2001/XMLSchema" xmlns:xs="http://www.w3.org/2001/XMLSchema" xmlns:p="http://schemas.microsoft.com/office/2006/metadata/properties" xmlns:ns3="cc77940c-cdb1-46ad-b44b-c0eb823e73c7" targetNamespace="http://schemas.microsoft.com/office/2006/metadata/properties" ma:root="true" ma:fieldsID="1c58e4489b329d1a9003f96a12443022" ns3:_="">
    <xsd:import namespace="cc77940c-cdb1-46ad-b44b-c0eb823e73c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77940c-cdb1-46ad-b44b-c0eb823e73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4BFABBE-B242-4256-9766-3F2145FD5C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77940c-cdb1-46ad-b44b-c0eb823e73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7654786-52D6-4F9A-A24C-CE49F662D1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9937998-E2D0-4E83-BAF5-10CD0697E6A5}">
  <ds:schemaRefs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schemas.microsoft.com/office/infopath/2007/PartnerControls"/>
    <ds:schemaRef ds:uri="cc77940c-cdb1-46ad-b44b-c0eb823e73c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Save the Children PowerPoint Template</Template>
  <TotalTime>10219</TotalTime>
  <Words>894</Words>
  <Application>Microsoft Office PowerPoint</Application>
  <PresentationFormat>Presentación en pantalla (4:3)</PresentationFormat>
  <Paragraphs>130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4" baseType="lpstr">
      <vt:lpstr>Arial</vt:lpstr>
      <vt:lpstr>Calibri</vt:lpstr>
      <vt:lpstr>Gill Sans Infant MT</vt:lpstr>
      <vt:lpstr>Gill Sans Infant Std</vt:lpstr>
      <vt:lpstr>Gill Sans MT</vt:lpstr>
      <vt:lpstr>Times New Roman</vt:lpstr>
      <vt:lpstr>Trade Gothic LT Com Cn</vt:lpstr>
      <vt:lpstr>TradeGothic LT CondEighteen</vt:lpstr>
      <vt:lpstr>STC_Template_APR16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Ludin Chavez</dc:creator>
  <cp:lastModifiedBy>Chavez, Ludin</cp:lastModifiedBy>
  <cp:revision>163</cp:revision>
  <dcterms:created xsi:type="dcterms:W3CDTF">2017-03-06T21:12:26Z</dcterms:created>
  <dcterms:modified xsi:type="dcterms:W3CDTF">2020-06-16T19:16:50Z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0x0101007FD5222A1145C34A980266FF47B5CE84</vt:lpwstr>
  </property>
</Properties>
</file>