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B270B-4F19-45DA-9959-3B3E8AAF61C1}" type="datetimeFigureOut">
              <a:rPr lang="es-SV" smtClean="0"/>
              <a:t>21/5/2020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741A3-88A6-4B49-A5A2-E18A84023AC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97186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B270B-4F19-45DA-9959-3B3E8AAF61C1}" type="datetimeFigureOut">
              <a:rPr lang="es-SV" smtClean="0"/>
              <a:t>21/5/2020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741A3-88A6-4B49-A5A2-E18A84023AC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78099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B270B-4F19-45DA-9959-3B3E8AAF61C1}" type="datetimeFigureOut">
              <a:rPr lang="es-SV" smtClean="0"/>
              <a:t>21/5/2020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741A3-88A6-4B49-A5A2-E18A84023AC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53759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B270B-4F19-45DA-9959-3B3E8AAF61C1}" type="datetimeFigureOut">
              <a:rPr lang="es-SV" smtClean="0"/>
              <a:t>21/5/2020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741A3-88A6-4B49-A5A2-E18A84023AC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11482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B270B-4F19-45DA-9959-3B3E8AAF61C1}" type="datetimeFigureOut">
              <a:rPr lang="es-SV" smtClean="0"/>
              <a:t>21/5/2020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741A3-88A6-4B49-A5A2-E18A84023AC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198478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B270B-4F19-45DA-9959-3B3E8AAF61C1}" type="datetimeFigureOut">
              <a:rPr lang="es-SV" smtClean="0"/>
              <a:t>21/5/2020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741A3-88A6-4B49-A5A2-E18A84023AC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7602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B270B-4F19-45DA-9959-3B3E8AAF61C1}" type="datetimeFigureOut">
              <a:rPr lang="es-SV" smtClean="0"/>
              <a:t>21/5/2020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741A3-88A6-4B49-A5A2-E18A84023AC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50634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B270B-4F19-45DA-9959-3B3E8AAF61C1}" type="datetimeFigureOut">
              <a:rPr lang="es-SV" smtClean="0"/>
              <a:t>21/5/2020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741A3-88A6-4B49-A5A2-E18A84023AC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31941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B270B-4F19-45DA-9959-3B3E8AAF61C1}" type="datetimeFigureOut">
              <a:rPr lang="es-SV" smtClean="0"/>
              <a:t>21/5/2020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741A3-88A6-4B49-A5A2-E18A84023AC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93593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B270B-4F19-45DA-9959-3B3E8AAF61C1}" type="datetimeFigureOut">
              <a:rPr lang="es-SV" smtClean="0"/>
              <a:t>21/5/2020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741A3-88A6-4B49-A5A2-E18A84023AC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68348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B270B-4F19-45DA-9959-3B3E8AAF61C1}" type="datetimeFigureOut">
              <a:rPr lang="es-SV" smtClean="0"/>
              <a:t>21/5/2020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741A3-88A6-4B49-A5A2-E18A84023AC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85602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B270B-4F19-45DA-9959-3B3E8AAF61C1}" type="datetimeFigureOut">
              <a:rPr lang="es-SV" smtClean="0"/>
              <a:t>21/5/2020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1741A3-88A6-4B49-A5A2-E18A84023AC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267842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437" y="167425"/>
            <a:ext cx="11848563" cy="6690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4957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Docencia</dc:creator>
  <cp:lastModifiedBy>Docencia</cp:lastModifiedBy>
  <cp:revision>1</cp:revision>
  <dcterms:created xsi:type="dcterms:W3CDTF">2020-05-21T15:30:38Z</dcterms:created>
  <dcterms:modified xsi:type="dcterms:W3CDTF">2020-05-21T15:31:03Z</dcterms:modified>
</cp:coreProperties>
</file>