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83" r:id="rId1"/>
  </p:sldMasterIdLst>
  <p:notesMasterIdLst>
    <p:notesMasterId r:id="rId16"/>
  </p:notesMasterIdLst>
  <p:sldIdLst>
    <p:sldId id="259" r:id="rId2"/>
    <p:sldId id="387" r:id="rId3"/>
    <p:sldId id="401" r:id="rId4"/>
    <p:sldId id="392" r:id="rId5"/>
    <p:sldId id="391" r:id="rId6"/>
    <p:sldId id="394" r:id="rId7"/>
    <p:sldId id="396" r:id="rId8"/>
    <p:sldId id="397" r:id="rId9"/>
    <p:sldId id="400" r:id="rId10"/>
    <p:sldId id="399" r:id="rId11"/>
    <p:sldId id="389" r:id="rId12"/>
    <p:sldId id="386" r:id="rId13"/>
    <p:sldId id="388" r:id="rId14"/>
    <p:sldId id="286" r:id="rId15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D30"/>
    <a:srgbClr val="FFFF99"/>
    <a:srgbClr val="996600"/>
    <a:srgbClr val="99CCFF"/>
    <a:srgbClr val="3A53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57" autoAdjust="0"/>
    <p:restoredTop sz="94660"/>
  </p:normalViewPr>
  <p:slideViewPr>
    <p:cSldViewPr>
      <p:cViewPr varScale="1">
        <p:scale>
          <a:sx n="55" d="100"/>
          <a:sy n="55" d="100"/>
        </p:scale>
        <p:origin x="-936" y="-65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2EE3FE-60FF-4772-80CA-B8E6010BB1EC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02893-0A1B-4225-B100-A3C4A29CFDC5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1268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02893-0A1B-4225-B100-A3C4A29CFDC5}" type="slidenum">
              <a:rPr lang="es-HN" smtClean="0"/>
              <a:pPr/>
              <a:t>2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089241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02893-0A1B-4225-B100-A3C4A29CFDC5}" type="slidenum">
              <a:rPr lang="es-HN" smtClean="0"/>
              <a:pPr/>
              <a:t>3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089241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02893-0A1B-4225-B100-A3C4A29CFDC5}" type="slidenum">
              <a:rPr lang="es-HN" smtClean="0"/>
              <a:pPr/>
              <a:t>4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089241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02893-0A1B-4225-B100-A3C4A29CFDC5}" type="slidenum">
              <a:rPr lang="es-HN" smtClean="0"/>
              <a:pPr/>
              <a:t>5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089241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02893-0A1B-4225-B100-A3C4A29CFDC5}" type="slidenum">
              <a:rPr lang="es-HN" smtClean="0"/>
              <a:pPr/>
              <a:t>6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089241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02893-0A1B-4225-B100-A3C4A29CFDC5}" type="slidenum">
              <a:rPr lang="es-HN" smtClean="0"/>
              <a:pPr/>
              <a:t>11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089241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02893-0A1B-4225-B100-A3C4A29CFDC5}" type="slidenum">
              <a:rPr lang="es-HN" smtClean="0"/>
              <a:pPr/>
              <a:t>12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85432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02893-0A1B-4225-B100-A3C4A29CFDC5}" type="slidenum">
              <a:rPr lang="es-HN" smtClean="0"/>
              <a:pPr/>
              <a:t>13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85432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487924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68181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2849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968986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4044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562793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45856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25645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86137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19299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28901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068964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313383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713649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87025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27935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73D19-B3E6-4096-83A3-1B548B0166CD}" type="datetimeFigureOut">
              <a:rPr lang="es-HN" smtClean="0"/>
              <a:pPr/>
              <a:t>14/5/2020</a:t>
            </a:fld>
            <a:endParaRPr lang="es-H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83DFF83-9BB0-47BA-AF63-D564B4D178EE}" type="slidenum">
              <a:rPr lang="es-HN" smtClean="0"/>
              <a:pPr/>
              <a:t>‹Nº›</a:t>
            </a:fld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317394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844824"/>
            <a:ext cx="6696744" cy="1008111"/>
          </a:xfrm>
        </p:spPr>
        <p:txBody>
          <a:bodyPr>
            <a:noAutofit/>
          </a:bodyPr>
          <a:lstStyle/>
          <a:p>
            <a:pPr algn="ctr"/>
            <a:r>
              <a:rPr lang="es-HN" sz="2800" b="1" dirty="0" smtClean="0"/>
              <a:t>COLEGIO DE PROFESIONALES DE ENFERMERÍA DE HONDURAS</a:t>
            </a:r>
            <a:endParaRPr lang="es-HN" sz="2800" b="1" dirty="0"/>
          </a:p>
        </p:txBody>
      </p:sp>
      <p:sp>
        <p:nvSpPr>
          <p:cNvPr id="2" name="Rectángulo 1"/>
          <p:cNvSpPr/>
          <p:nvPr/>
        </p:nvSpPr>
        <p:spPr>
          <a:xfrm>
            <a:off x="1403648" y="2996952"/>
            <a:ext cx="57606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HN" sz="4000" b="1" dirty="0" smtClean="0">
                <a:latin typeface="Calibri" panose="020F0502020204030204" pitchFamily="34" charset="0"/>
              </a:rPr>
              <a:t>JUNTA DIRECTIVA CENTRAL 2018 - 2020</a:t>
            </a:r>
            <a:endParaRPr lang="es-HN" sz="4000" b="1" dirty="0">
              <a:latin typeface="Calibri" panose="020F050202020403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979712" y="4581128"/>
            <a:ext cx="54726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HN" sz="2800" b="1" dirty="0" smtClean="0">
                <a:latin typeface="Calibri" panose="020F0502020204030204" pitchFamily="34" charset="0"/>
              </a:rPr>
              <a:t>TEGUCIGALPA MDC </a:t>
            </a:r>
            <a:r>
              <a:rPr lang="es-HN" sz="2800" b="1" dirty="0" smtClean="0">
                <a:latin typeface="Calibri" panose="020F0502020204030204" pitchFamily="34" charset="0"/>
              </a:rPr>
              <a:t>MAYO 2020 </a:t>
            </a:r>
            <a:endParaRPr lang="es-HN" sz="2800" b="1" dirty="0" smtClean="0">
              <a:latin typeface="Calibri" panose="020F0502020204030204" pitchFamily="34" charset="0"/>
            </a:endParaRPr>
          </a:p>
        </p:txBody>
      </p:sp>
      <p:pic>
        <p:nvPicPr>
          <p:cNvPr id="6" name="Picture 3" descr="C:\Users\Monitoria\Documents\Andres Iran\Fotos\Logo CPEH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32656"/>
            <a:ext cx="1847850" cy="145034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14505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692696"/>
            <a:ext cx="7272808" cy="475252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HN" sz="9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11. </a:t>
            </a:r>
            <a:r>
              <a:rPr lang="es-HN" sz="9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ENFERMERA DE HOSPITAL  FRENTE AL COVID – 19 </a:t>
            </a:r>
            <a:endParaRPr lang="es-HN" sz="9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HN" sz="9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HN" sz="9600" dirty="0" smtClean="0"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HN" sz="9600" dirty="0">
                <a:latin typeface="Calibri" panose="020F0502020204030204" pitchFamily="34" charset="0"/>
                <a:cs typeface="Calibri" panose="020F0502020204030204" pitchFamily="34" charset="0"/>
              </a:rPr>
              <a:t>enfermera esta teniendo problemas para su movilización después del turno ya que el transporte público ha sido paralizado y la mayoría no cuentan con vehículo personal para su movilidad</a:t>
            </a:r>
          </a:p>
          <a:p>
            <a:pPr marL="0" indent="0" algn="just">
              <a:buNone/>
            </a:pPr>
            <a:r>
              <a:rPr lang="es-HN" sz="9600" dirty="0">
                <a:latin typeface="Calibri" panose="020F0502020204030204" pitchFamily="34" charset="0"/>
                <a:cs typeface="Calibri" panose="020F0502020204030204" pitchFamily="34" charset="0"/>
              </a:rPr>
              <a:t>La enfermera </a:t>
            </a:r>
            <a:r>
              <a:rPr lang="es-HN" sz="9600" dirty="0" smtClean="0">
                <a:latin typeface="Calibri" panose="020F0502020204030204" pitchFamily="34" charset="0"/>
                <a:cs typeface="Calibri" panose="020F0502020204030204" pitchFamily="34" charset="0"/>
              </a:rPr>
              <a:t>al regreso a </a:t>
            </a:r>
            <a:r>
              <a:rPr lang="es-HN" sz="9600" dirty="0">
                <a:latin typeface="Calibri" panose="020F0502020204030204" pitchFamily="34" charset="0"/>
                <a:cs typeface="Calibri" panose="020F0502020204030204" pitchFamily="34" charset="0"/>
              </a:rPr>
              <a:t>su casa por estar en zonas donde existe estigmatización por la </a:t>
            </a:r>
            <a:r>
              <a:rPr lang="es-HN" sz="9600" dirty="0" smtClean="0">
                <a:latin typeface="Calibri" panose="020F0502020204030204" pitchFamily="34" charset="0"/>
                <a:cs typeface="Calibri" panose="020F0502020204030204" pitchFamily="34" charset="0"/>
              </a:rPr>
              <a:t>enfermera, prefieren </a:t>
            </a:r>
            <a:r>
              <a:rPr lang="es-HN" sz="9600" dirty="0">
                <a:latin typeface="Calibri" panose="020F0502020204030204" pitchFamily="34" charset="0"/>
                <a:cs typeface="Calibri" panose="020F0502020204030204" pitchFamily="34" charset="0"/>
              </a:rPr>
              <a:t>quedarse a dormir en el mismo </a:t>
            </a:r>
            <a:r>
              <a:rPr lang="es-HN" sz="9600" dirty="0" smtClean="0">
                <a:latin typeface="Calibri" panose="020F0502020204030204" pitchFamily="34" charset="0"/>
                <a:cs typeface="Calibri" panose="020F0502020204030204" pitchFamily="34" charset="0"/>
              </a:rPr>
              <a:t>hospital y algunos han habilitado espacios para su descanso, lo cual </a:t>
            </a:r>
            <a:r>
              <a:rPr lang="es-HN" sz="9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tambien</a:t>
            </a:r>
            <a:r>
              <a:rPr lang="es-HN" sz="9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HN" sz="9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Provoca </a:t>
            </a:r>
            <a:r>
              <a:rPr lang="es-HN" sz="9600" b="1" dirty="0">
                <a:latin typeface="Calibri" panose="020F0502020204030204" pitchFamily="34" charset="0"/>
                <a:cs typeface="Calibri" panose="020F0502020204030204" pitchFamily="34" charset="0"/>
              </a:rPr>
              <a:t>la separación con la familia</a:t>
            </a:r>
          </a:p>
          <a:p>
            <a:pPr marL="0" indent="0" algn="just">
              <a:buNone/>
            </a:pPr>
            <a:r>
              <a:rPr lang="es-HN" sz="9600" dirty="0">
                <a:latin typeface="Calibri" panose="020F0502020204030204" pitchFamily="34" charset="0"/>
                <a:cs typeface="Calibri" panose="020F0502020204030204" pitchFamily="34" charset="0"/>
              </a:rPr>
              <a:t>Es la Enfermera la que realiza los cuidados post </a:t>
            </a:r>
            <a:r>
              <a:rPr lang="es-HN" sz="9600" dirty="0" err="1">
                <a:latin typeface="Calibri" panose="020F0502020204030204" pitchFamily="34" charset="0"/>
                <a:cs typeface="Calibri" panose="020F0502020204030204" pitchFamily="34" charset="0"/>
              </a:rPr>
              <a:t>mortum</a:t>
            </a:r>
            <a:r>
              <a:rPr lang="es-HN" sz="9600" dirty="0">
                <a:latin typeface="Calibri" panose="020F0502020204030204" pitchFamily="34" charset="0"/>
                <a:cs typeface="Calibri" panose="020F0502020204030204" pitchFamily="34" charset="0"/>
              </a:rPr>
              <a:t> al momento que fallece el paciente con </a:t>
            </a:r>
            <a:r>
              <a:rPr lang="es-HN" sz="9600" dirty="0" smtClean="0">
                <a:latin typeface="Calibri" panose="020F0502020204030204" pitchFamily="34" charset="0"/>
                <a:cs typeface="Calibri" panose="020F0502020204030204" pitchFamily="34" charset="0"/>
              </a:rPr>
              <a:t>COVID – 19 lo que implica un alto riesgo y con escaso EPP  o no adecuado</a:t>
            </a:r>
            <a:endParaRPr lang="es-HN" sz="9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295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83568" y="692696"/>
            <a:ext cx="67687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PROPUESTA </a:t>
            </a:r>
          </a:p>
          <a:p>
            <a:pPr algn="just"/>
            <a:endParaRPr lang="es-ES_tradnl" sz="2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ES_tradnl" sz="28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s-ES_tradn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ducación a la </a:t>
            </a:r>
            <a:r>
              <a:rPr lang="es-ES_tradnl" sz="28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ES_tradn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oblación en el marco de la crisis del </a:t>
            </a:r>
            <a:r>
              <a:rPr lang="es-ES_tradnl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COVID – 19 </a:t>
            </a:r>
            <a:r>
              <a:rPr lang="es-ES_tradn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y mas allá de la crisis</a:t>
            </a:r>
            <a:r>
              <a:rPr lang="es-ES_tradnl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_tradnl" sz="28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ES_tradn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romoción de la Salud y Prevención del contagio con énfasis </a:t>
            </a:r>
            <a:r>
              <a:rPr lang="es-HN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en los departamentos más afectados los siguientes: </a:t>
            </a:r>
            <a:r>
              <a:rPr lang="es-H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Cortés, Francisco </a:t>
            </a:r>
            <a:r>
              <a:rPr lang="es-HN" sz="2800" b="1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s-H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orazán, Colón, </a:t>
            </a:r>
            <a:r>
              <a:rPr lang="es-HN" sz="2800" b="1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H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tlántida y </a:t>
            </a:r>
            <a:r>
              <a:rPr lang="es-HN" sz="2800" b="1" dirty="0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s-H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oro</a:t>
            </a:r>
            <a:endParaRPr lang="es-HN" sz="2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es-HN" sz="28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_tradnl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PRESENTADA </a:t>
            </a:r>
            <a:r>
              <a:rPr lang="es-ES_tradnl" sz="2800" b="1" dirty="0">
                <a:latin typeface="Calibri" panose="020F0502020204030204" pitchFamily="34" charset="0"/>
                <a:cs typeface="Calibri" panose="020F0502020204030204" pitchFamily="34" charset="0"/>
              </a:rPr>
              <a:t>A MINISTRA DE SALUD </a:t>
            </a:r>
          </a:p>
          <a:p>
            <a:pPr algn="just"/>
            <a:endParaRPr lang="es-H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5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1043608" y="332656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HN" sz="2400" dirty="0"/>
          </a:p>
        </p:txBody>
      </p:sp>
      <p:sp>
        <p:nvSpPr>
          <p:cNvPr id="3" name="Rectángulo 2"/>
          <p:cNvSpPr/>
          <p:nvPr/>
        </p:nvSpPr>
        <p:spPr>
          <a:xfrm>
            <a:off x="395536" y="565110"/>
            <a:ext cx="70567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HN" sz="3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ACTIVIDADES SUGERIDAS </a:t>
            </a:r>
          </a:p>
          <a:p>
            <a:endParaRPr lang="es-HN" sz="32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514350" lvl="0" indent="-514350" algn="just">
              <a:buAutoNum type="arabicPeriod"/>
            </a:pPr>
            <a:r>
              <a:rPr lang="es-HN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Contratar </a:t>
            </a:r>
            <a:r>
              <a:rPr lang="es-HN" sz="28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HN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rofesionales de Enfermería </a:t>
            </a:r>
            <a:r>
              <a:rPr lang="es-H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las Maquilas, Bancos, Supermercados, Farmacias, Ferreterías,  y otros</a:t>
            </a:r>
            <a:r>
              <a:rPr lang="es-HN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en donde haya aglomeración de personas para su abastecimiento.</a:t>
            </a:r>
            <a:r>
              <a:rPr lang="es-H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514350" lvl="0" indent="-514350" algn="just">
              <a:buAutoNum type="arabicPeriod"/>
            </a:pPr>
            <a:r>
              <a:rPr lang="es-H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Respetar sus derechos de las Enfermeras </a:t>
            </a:r>
            <a:r>
              <a:rPr lang="es-HN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entre ellos la base salarial vigente de acuerdo a ley </a:t>
            </a:r>
            <a:endParaRPr lang="es-HN" sz="2800" b="1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0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1043608" y="332656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HN" sz="2400" dirty="0"/>
          </a:p>
        </p:txBody>
      </p:sp>
      <p:sp>
        <p:nvSpPr>
          <p:cNvPr id="3" name="Rectángulo 2"/>
          <p:cNvSpPr/>
          <p:nvPr/>
        </p:nvSpPr>
        <p:spPr>
          <a:xfrm>
            <a:off x="636914" y="1412776"/>
            <a:ext cx="6805061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HN" sz="3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HN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ACTIVIDADES SUGERIDAS </a:t>
            </a:r>
            <a:r>
              <a:rPr lang="es-HN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 LA PROPUESTA</a:t>
            </a:r>
            <a:endParaRPr lang="es-HN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s-HN" sz="32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Crear un programa en línea para, brindar educación en la crisis y mas allá de la crisis.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es-H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Contratar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rofesionales de Enfermería y Psicólogas, para brindar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abordaje psicológico incluyendo al personal de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salud.</a:t>
            </a:r>
            <a:endParaRPr lang="es-HN" sz="24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11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203051" y="2348880"/>
            <a:ext cx="8229600" cy="262515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s-HN" sz="7200" dirty="0" smtClean="0"/>
          </a:p>
          <a:p>
            <a:pPr marL="0" indent="0" algn="ctr">
              <a:buNone/>
            </a:pPr>
            <a:endParaRPr lang="es-HN" sz="7200" dirty="0" smtClean="0"/>
          </a:p>
          <a:p>
            <a:pPr marL="0" indent="0" algn="ctr">
              <a:buNone/>
            </a:pPr>
            <a:r>
              <a:rPr lang="es-HN" sz="7200" dirty="0" smtClean="0"/>
              <a:t>GRACIAS </a:t>
            </a:r>
            <a:endParaRPr lang="es-HN" sz="7200" dirty="0"/>
          </a:p>
        </p:txBody>
      </p:sp>
      <p:pic>
        <p:nvPicPr>
          <p:cNvPr id="4" name="Picture 3" descr="C:\Users\Monitoria\Documents\Andres Iran\Fotos\Logo CPEH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273850"/>
            <a:ext cx="1847850" cy="145034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03686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755576" y="2132856"/>
            <a:ext cx="18533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HN" sz="3200" b="1" dirty="0" smtClean="0"/>
              <a:t>OBJETIVO</a:t>
            </a:r>
            <a:endParaRPr lang="es-HN" sz="3200" b="1" dirty="0"/>
          </a:p>
        </p:txBody>
      </p:sp>
      <p:sp>
        <p:nvSpPr>
          <p:cNvPr id="3" name="2 Rectángulo"/>
          <p:cNvSpPr/>
          <p:nvPr/>
        </p:nvSpPr>
        <p:spPr>
          <a:xfrm>
            <a:off x="513183" y="2996952"/>
            <a:ext cx="69127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ivulgar los aportes y contribuciones de los profesionales de enfermería en la salud de los países, en especial en la pandemia de COVID-19, a fin de reconocer de manera especial la labor de este sector.</a:t>
            </a:r>
            <a:endParaRPr lang="es-H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98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827584" y="260648"/>
            <a:ext cx="65527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INTRODUCCIÓN </a:t>
            </a:r>
          </a:p>
          <a:p>
            <a:pPr algn="just"/>
            <a:endParaRPr lang="es-HN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onduras se reportaron los primeros 3 casos de </a:t>
            </a:r>
            <a:r>
              <a:rPr lang="es-H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COVID-19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el día 6 de marzo, casos importados de países afectados por la enfermedad. El día 15 de marzo se reporta otros 3 casos que evidencia la transmisión comunitaria. Hasta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hoy no ha fallecido ninguna Licenciada en Enfermería, si, dos auxiliares de enfermería, que va en detrimento de la atención por el déficit de personal de salud. </a:t>
            </a:r>
            <a:endParaRPr lang="es-HN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HN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 pretende Divulgar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los aportes y contribuciones de los profesionales de enfermería en la salud de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Honduras, en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la pandemia de COVID-19, a fin de reconocer de manera especial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su labor.</a:t>
            </a:r>
            <a:endParaRPr lang="es-H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HN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02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539552" y="404664"/>
            <a:ext cx="68407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H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GESTIONES </a:t>
            </a:r>
          </a:p>
          <a:p>
            <a:pPr algn="just"/>
            <a:endParaRPr lang="es-HN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AutoNum type="arabicPeriod"/>
            </a:pP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 organizó un grupo de enfermeras expertas en el  área </a:t>
            </a:r>
            <a:r>
              <a:rPr lang="es-H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clínica, epidemiología y en promoción de la salud,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están revisando y adaptando documentos técnicos a fin de establecer lineamientos para el manejo de pacientes con </a:t>
            </a:r>
            <a:r>
              <a:rPr lang="es-H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COVID - 19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y el rol de la enfermera. </a:t>
            </a:r>
          </a:p>
          <a:p>
            <a:pPr marL="457200" indent="-457200" algn="just">
              <a:buAutoNum type="arabicPeriod"/>
            </a:pP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 han realizado </a:t>
            </a:r>
            <a:r>
              <a:rPr lang="es-HN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olicitudes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de donaciones de EPP a instituciones nacionales e internacionales.</a:t>
            </a:r>
            <a:endParaRPr lang="es-H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Tx/>
              <a:buAutoNum type="arabicPeriod"/>
            </a:pP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 hizo programación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de Equipo de Protección Personal en coordinación con el presidente de la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Asociación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Auxiliares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Enfermería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de Honduras, para solicitar  apoyo al  fondo mundial. </a:t>
            </a:r>
          </a:p>
          <a:p>
            <a:pPr marL="457200" indent="-457200" algn="just">
              <a:buAutoNum type="arabicPeriod"/>
            </a:pPr>
            <a:endParaRPr lang="es-HN" sz="2400" dirty="0"/>
          </a:p>
        </p:txBody>
      </p:sp>
    </p:spTree>
    <p:extLst>
      <p:ext uri="{BB962C8B-B14F-4D97-AF65-F5344CB8AC3E}">
        <p14:creationId xmlns:p14="http://schemas.microsoft.com/office/powerpoint/2010/main" val="63578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713588" y="432047"/>
            <a:ext cx="66667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H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GESTIONES</a:t>
            </a:r>
          </a:p>
          <a:p>
            <a:pPr algn="just"/>
            <a:endParaRPr lang="es-HN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H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 Se han realizado reuniones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presenciales y virtuales c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on la Organización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anamericana de la Salud Y , Organización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undial de la Salud, (OPS/OMS) mediante las cuales se ha gestionado el fortalecimiento del conocimiento de enfermería en relación con el </a:t>
            </a:r>
            <a:r>
              <a:rPr lang="es-H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COVID – 19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 través de la oferta de </a:t>
            </a:r>
            <a:r>
              <a:rPr lang="es-HN" sz="24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cursos gratuitos</a:t>
            </a:r>
            <a:r>
              <a:rPr lang="es-H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 línea.</a:t>
            </a:r>
          </a:p>
          <a:p>
            <a:pPr algn="just"/>
            <a:r>
              <a:rPr lang="es-HN" sz="2400" b="1" dirty="0"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Se ha solicitado a las autoridades, </a:t>
            </a:r>
            <a:r>
              <a:rPr lang="es-HN" sz="2400" b="1" dirty="0">
                <a:latin typeface="Calibri" panose="020F0502020204030204" pitchFamily="34" charset="0"/>
                <a:cs typeface="Calibri" panose="020F0502020204030204" pitchFamily="34" charset="0"/>
              </a:rPr>
              <a:t>aplicar pruebas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al personal de enfermería para la detección temprana del </a:t>
            </a:r>
            <a:r>
              <a:rPr lang="es-HN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COVID-19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 y así tomar todas las medidas establecidas en los protocolos existentes en el país y los que recomienda la OPS/OMS. </a:t>
            </a:r>
          </a:p>
        </p:txBody>
      </p:sp>
    </p:spTree>
    <p:extLst>
      <p:ext uri="{BB962C8B-B14F-4D97-AF65-F5344CB8AC3E}">
        <p14:creationId xmlns:p14="http://schemas.microsoft.com/office/powerpoint/2010/main" val="427401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332656"/>
            <a:ext cx="70567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es-ES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Notas </a:t>
            </a:r>
            <a:r>
              <a:rPr lang="es-E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Ministra de S</a:t>
            </a:r>
            <a:r>
              <a:rPr lang="es-ES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alud</a:t>
            </a:r>
            <a:r>
              <a:rPr lang="es-E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solicitando entre </a:t>
            </a:r>
            <a:endParaRPr lang="es-ES" sz="24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s-ES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</a:t>
            </a:r>
            <a:endParaRPr lang="es-ES" sz="24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AutoNum type="alphaLcParenR"/>
            </a:pPr>
            <a:r>
              <a:rPr lang="es-ES" sz="24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Contratación 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ES" sz="24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suficientes Enfermeras, a nivel nacional </a:t>
            </a:r>
          </a:p>
          <a:p>
            <a:pPr marL="457200" lvl="0" indent="-457200">
              <a:buAutoNum type="alphaLcParenR"/>
            </a:pPr>
            <a:r>
              <a:rPr lang="es-HN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Equipamiento </a:t>
            </a:r>
            <a:r>
              <a:rPr lang="es-HN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necesario </a:t>
            </a:r>
            <a:r>
              <a:rPr lang="es-HN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(Laboratorio / reactivos)</a:t>
            </a:r>
          </a:p>
          <a:p>
            <a:pPr marL="457200" lvl="0" indent="-457200">
              <a:buAutoNum type="alphaLcParenR"/>
            </a:pPr>
            <a:r>
              <a:rPr lang="es-ES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HN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Cuidar</a:t>
            </a:r>
            <a:r>
              <a:rPr lang="es-E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al personal de </a:t>
            </a:r>
            <a:r>
              <a:rPr lang="es-HN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salud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 las </a:t>
            </a:r>
            <a:r>
              <a:rPr lang="es-HN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medidas extremas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HN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bioseguridad </a:t>
            </a:r>
            <a:r>
              <a:rPr lang="es-HN" sz="24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ES" sz="24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HN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abastecimiento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HN" sz="24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Equipos 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Protección Personal </a:t>
            </a:r>
            <a:endParaRPr lang="es-ES" sz="2400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AutoNum type="alphaLcParenR"/>
            </a:pPr>
            <a:r>
              <a:rPr lang="es-ES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Asignar </a:t>
            </a:r>
            <a:r>
              <a:rPr lang="es-E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transporte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para la movilización del personal de salud </a:t>
            </a:r>
            <a:r>
              <a:rPr lang="es-ES" sz="24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incluyendo a enfermería.</a:t>
            </a:r>
          </a:p>
          <a:p>
            <a:pPr marL="457200" lvl="0" indent="-457200">
              <a:buAutoNum type="alphaLcParenR"/>
            </a:pPr>
            <a:r>
              <a:rPr lang="es-HN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Honrar</a:t>
            </a:r>
            <a:r>
              <a:rPr lang="es-ES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HN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pago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las </a:t>
            </a:r>
            <a:r>
              <a:rPr lang="es-HN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Profesionales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HN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Enfermería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HN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las </a:t>
            </a:r>
            <a:r>
              <a:rPr lang="es-HN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modalidades</a:t>
            </a:r>
            <a:r>
              <a:rPr lang="es-HN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asignando la </a:t>
            </a:r>
            <a:r>
              <a:rPr lang="es-ES" sz="24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 en base a ley</a:t>
            </a:r>
            <a:endParaRPr lang="es-HN" sz="2400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AutoNum type="alphaLcParenR"/>
            </a:pPr>
            <a:r>
              <a:rPr lang="es-HN" sz="2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Honrar </a:t>
            </a:r>
            <a:r>
              <a:rPr lang="es-HN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compromisos</a:t>
            </a:r>
            <a:r>
              <a:rPr lang="es-HN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contraídos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negociaciones </a:t>
            </a:r>
            <a:r>
              <a:rPr lang="es-ES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acuerdos firmados en </a:t>
            </a:r>
            <a:r>
              <a:rPr lang="es-ES" sz="24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actas.</a:t>
            </a:r>
          </a:p>
          <a:p>
            <a:pPr marL="457200" lvl="0" indent="-457200">
              <a:buAutoNum type="alphaLcParenR"/>
            </a:pP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Desarrollar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una campaña contra la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estigmatización</a:t>
            </a:r>
            <a:endParaRPr lang="es-HN" sz="24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05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6347713" cy="864096"/>
          </a:xfrm>
        </p:spPr>
        <p:txBody>
          <a:bodyPr>
            <a:normAutofit/>
          </a:bodyPr>
          <a:lstStyle/>
          <a:p>
            <a:r>
              <a:rPr lang="es-HN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8. </a:t>
            </a:r>
            <a:r>
              <a:rPr lang="es-HN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Ntas</a:t>
            </a:r>
            <a:r>
              <a:rPr lang="es-HN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al Presidente de la República con copia al Presidente del Congreso Nacional, solicitando. </a:t>
            </a:r>
            <a:endParaRPr lang="es-HN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268760"/>
            <a:ext cx="6912768" cy="3816424"/>
          </a:xfrm>
        </p:spPr>
        <p:txBody>
          <a:bodyPr>
            <a:noAutofit/>
          </a:bodyPr>
          <a:lstStyle/>
          <a:p>
            <a:pPr algn="just"/>
            <a:r>
              <a:rPr lang="es-H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Brindar </a:t>
            </a:r>
            <a:r>
              <a:rPr lang="es-H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H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nivelación y estabilidad laboral </a:t>
            </a:r>
            <a:r>
              <a:rPr lang="es-H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Licenciadas </a:t>
            </a:r>
            <a:r>
              <a:rPr lang="es-H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enfermería y en general al personal de Salud. </a:t>
            </a:r>
            <a:endParaRPr lang="es-HN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H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s-H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otación </a:t>
            </a:r>
            <a:r>
              <a:rPr lang="es-H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el uso del </a:t>
            </a:r>
            <a:r>
              <a:rPr lang="es-H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Equipo </a:t>
            </a:r>
            <a:r>
              <a:rPr lang="es-H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H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Protección Personal en cantidad suficiente y de calidad. </a:t>
            </a:r>
          </a:p>
          <a:p>
            <a:pPr algn="just"/>
            <a:r>
              <a:rPr lang="es-H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H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signar </a:t>
            </a:r>
            <a:r>
              <a:rPr lang="es-H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transporte</a:t>
            </a:r>
            <a:r>
              <a:rPr lang="es-H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para la movilización del personal de salud </a:t>
            </a:r>
            <a:endParaRPr lang="es-HN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HN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Honrar </a:t>
            </a:r>
            <a:r>
              <a:rPr lang="es-H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compromisos</a:t>
            </a:r>
            <a:r>
              <a:rPr lang="es-H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contraídos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negociaciones y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acuerdos firmados en actas entre partes y dar el reconocimiento que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merecen las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Profesionales de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Enfermería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en todas sus categorías.</a:t>
            </a:r>
            <a:endParaRPr lang="es-H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56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60648"/>
            <a:ext cx="7128792" cy="1320800"/>
          </a:xfrm>
        </p:spPr>
        <p:txBody>
          <a:bodyPr>
            <a:normAutofit/>
          </a:bodyPr>
          <a:lstStyle/>
          <a:p>
            <a:r>
              <a:rPr lang="es-HN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9. LA ENFERMERA DE HOSPITAL  FRENTE AL COVID – 19 </a:t>
            </a:r>
            <a:endParaRPr lang="es-H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052736"/>
            <a:ext cx="7056784" cy="518457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HN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La dinámica a nivel Hospitalario es mantener como prioridad la importancia del EPP y la verificación en su retiro, factor importante porque es aquí donde se da la mayoría de los contagios.</a:t>
            </a:r>
          </a:p>
          <a:p>
            <a:pPr marL="0" indent="0" algn="just">
              <a:buNone/>
            </a:pPr>
            <a:r>
              <a:rPr lang="es-HN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En algunos se </a:t>
            </a:r>
            <a:r>
              <a:rPr lang="es-HN" sz="2600" dirty="0">
                <a:latin typeface="Calibri" panose="020F0502020204030204" pitchFamily="34" charset="0"/>
                <a:cs typeface="Calibri" panose="020F0502020204030204" pitchFamily="34" charset="0"/>
              </a:rPr>
              <a:t>están haciendo equipos de 4 horas  para estar brindando atención en las salas con pacientes positivos, por lo tanto son dos equipos en cada jornada </a:t>
            </a:r>
            <a:r>
              <a:rPr lang="es-HN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laboral.</a:t>
            </a:r>
          </a:p>
          <a:p>
            <a:pPr marL="0" indent="0" algn="just">
              <a:buNone/>
            </a:pPr>
            <a:r>
              <a:rPr lang="es-HN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HN" sz="2600" dirty="0">
                <a:latin typeface="Calibri" panose="020F0502020204030204" pitchFamily="34" charset="0"/>
                <a:cs typeface="Calibri" panose="020F0502020204030204" pitchFamily="34" charset="0"/>
              </a:rPr>
              <a:t>las áreas de UCI </a:t>
            </a:r>
            <a:r>
              <a:rPr lang="es-HN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se permanece </a:t>
            </a:r>
            <a:r>
              <a:rPr lang="es-HN" sz="2600" dirty="0">
                <a:latin typeface="Calibri" panose="020F0502020204030204" pitchFamily="34" charset="0"/>
                <a:cs typeface="Calibri" panose="020F0502020204030204" pitchFamily="34" charset="0"/>
              </a:rPr>
              <a:t>con el EPP toda la jornada laboral, </a:t>
            </a:r>
            <a:r>
              <a:rPr lang="es-HN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es una de las áreas de </a:t>
            </a:r>
            <a:r>
              <a:rPr lang="es-HN" sz="2600" dirty="0">
                <a:latin typeface="Calibri" panose="020F0502020204030204" pitchFamily="34" charset="0"/>
                <a:cs typeface="Calibri" panose="020F0502020204030204" pitchFamily="34" charset="0"/>
              </a:rPr>
              <a:t>mayor </a:t>
            </a:r>
            <a:r>
              <a:rPr lang="es-HN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esfuerzo y a veces, no con todas las condiciones y no </a:t>
            </a:r>
            <a:r>
              <a:rPr lang="es-HN" sz="2600" dirty="0">
                <a:latin typeface="Calibri" panose="020F0502020204030204" pitchFamily="34" charset="0"/>
                <a:cs typeface="Calibri" panose="020F0502020204030204" pitchFamily="34" charset="0"/>
              </a:rPr>
              <a:t>se cuenta con los </a:t>
            </a:r>
            <a:r>
              <a:rPr lang="es-HN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suficientes EPP para </a:t>
            </a:r>
            <a:r>
              <a:rPr lang="es-HN" sz="2600" dirty="0">
                <a:latin typeface="Calibri" panose="020F0502020204030204" pitchFamily="34" charset="0"/>
                <a:cs typeface="Calibri" panose="020F0502020204030204" pitchFamily="34" charset="0"/>
              </a:rPr>
              <a:t>hacer recambio de ser necesario.</a:t>
            </a:r>
          </a:p>
          <a:p>
            <a:pPr marL="0" indent="0" algn="just">
              <a:buNone/>
            </a:pPr>
            <a:endParaRPr lang="es-H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00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692696"/>
            <a:ext cx="6912768" cy="40324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HN" sz="2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</a:t>
            </a:r>
            <a:r>
              <a:rPr lang="es-H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ENFERMERA DE HOSPITAL  FRENTE AL COVID – </a:t>
            </a:r>
            <a:r>
              <a:rPr lang="es-HN" sz="2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</a:t>
            </a:r>
          </a:p>
          <a:p>
            <a:pPr marL="0" indent="0" algn="just">
              <a:buNone/>
            </a:pPr>
            <a:r>
              <a:rPr lang="es-HN" sz="2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HN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tiene organizado el área de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triaje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fuera del área de la emergencia para evitar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infectación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por otras personas que acuden a la emergencia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Es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la enfermera la que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permanece el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mayor tiempo con el paciente con </a:t>
            </a:r>
            <a:r>
              <a:rPr lang="es-H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COVID – 19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por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la dinámica que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ha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comentado anteriormente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Algunas de las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áreas de </a:t>
            </a:r>
            <a:r>
              <a:rPr lang="es-HN" sz="2400" b="1" dirty="0">
                <a:latin typeface="Calibri" panose="020F0502020204030204" pitchFamily="34" charset="0"/>
                <a:cs typeface="Calibri" panose="020F0502020204030204" pitchFamily="34" charset="0"/>
              </a:rPr>
              <a:t>UCI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se han 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ampliado, en donde </a:t>
            </a:r>
            <a:r>
              <a:rPr lang="es-HN" sz="2400" dirty="0">
                <a:latin typeface="Calibri" panose="020F0502020204030204" pitchFamily="34" charset="0"/>
                <a:cs typeface="Calibri" panose="020F0502020204030204" pitchFamily="34" charset="0"/>
              </a:rPr>
              <a:t>el cupo era entre 3 o 4, ahora es de 7 y 8 pacientes</a:t>
            </a:r>
            <a:r>
              <a:rPr lang="es-H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H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Siempre es insuficiente el Equipos de Protección Personal</a:t>
            </a:r>
            <a:endParaRPr lang="es-H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HN" sz="2400" b="1" dirty="0"/>
          </a:p>
          <a:p>
            <a:pPr marL="0" indent="0" algn="just">
              <a:buNone/>
            </a:pPr>
            <a:endParaRPr lang="es-HN" sz="2400" dirty="0"/>
          </a:p>
          <a:p>
            <a:endParaRPr lang="es-HN" sz="2400" dirty="0"/>
          </a:p>
          <a:p>
            <a:endParaRPr lang="es-HN" sz="2400" dirty="0"/>
          </a:p>
        </p:txBody>
      </p:sp>
    </p:spTree>
    <p:extLst>
      <p:ext uri="{BB962C8B-B14F-4D97-AF65-F5344CB8AC3E}">
        <p14:creationId xmlns:p14="http://schemas.microsoft.com/office/powerpoint/2010/main" val="339230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24309</TotalTime>
  <Words>1034</Words>
  <Application>Microsoft Office PowerPoint</Application>
  <PresentationFormat>Presentación en pantalla (4:3)</PresentationFormat>
  <Paragraphs>74</Paragraphs>
  <Slides>14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8. Ntas al Presidente de la República con copia al Presidente del Congreso Nacional, solicitando. </vt:lpstr>
      <vt:lpstr>9. LA ENFERMERA DE HOSPITAL  FRENTE AL COVID – 19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Administrador</dc:creator>
  <cp:lastModifiedBy>ColeEnf2</cp:lastModifiedBy>
  <cp:revision>740</cp:revision>
  <cp:lastPrinted>2020-05-15T13:22:51Z</cp:lastPrinted>
  <dcterms:created xsi:type="dcterms:W3CDTF">2014-03-31T07:08:53Z</dcterms:created>
  <dcterms:modified xsi:type="dcterms:W3CDTF">2020-05-15T14:21:35Z</dcterms:modified>
</cp:coreProperties>
</file>