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62" r:id="rId5"/>
    <p:sldId id="263" r:id="rId6"/>
    <p:sldId id="261" r:id="rId7"/>
    <p:sldId id="260" r:id="rId8"/>
    <p:sldId id="259" r:id="rId9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1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09601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65463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6833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9434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2196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2173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342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8634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234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7245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704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0824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9211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064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6188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54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00841-966A-47E1-B9EF-AFAAB3DDD43A}" type="datetimeFigureOut">
              <a:rPr lang="es-SV" smtClean="0"/>
              <a:t>7/5/2020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FF2746-4FE1-4175-8586-CE7464495F6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4615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87285" y="552894"/>
            <a:ext cx="9144000" cy="5337544"/>
          </a:xfrm>
        </p:spPr>
        <p:txBody>
          <a:bodyPr>
            <a:normAutofit/>
          </a:bodyPr>
          <a:lstStyle/>
          <a:p>
            <a:pPr algn="ctr"/>
            <a:r>
              <a:rPr lang="es-SV" dirty="0" smtClean="0"/>
              <a:t>CUIDADOS DE ENFERMERIA EN PACIENTES </a:t>
            </a:r>
            <a:r>
              <a:rPr lang="es-SV" dirty="0" smtClean="0"/>
              <a:t>COVID-19.</a:t>
            </a:r>
            <a:r>
              <a:rPr lang="es-SV" dirty="0" smtClean="0"/>
              <a:t/>
            </a:r>
            <a:br>
              <a:rPr lang="es-SV" dirty="0" smtClean="0"/>
            </a:br>
            <a:r>
              <a:rPr lang="es-SV" dirty="0" smtClean="0"/>
              <a:t/>
            </a:r>
            <a:br>
              <a:rPr lang="es-SV" dirty="0" smtClean="0"/>
            </a:br>
            <a:r>
              <a:rPr lang="es-SV" sz="3100" dirty="0" smtClean="0"/>
              <a:t>Sabi </a:t>
            </a:r>
            <a:r>
              <a:rPr lang="es-SV" sz="3100" dirty="0" smtClean="0"/>
              <a:t>Yaneth Herrera </a:t>
            </a:r>
            <a:r>
              <a:rPr lang="es-SV" sz="3100" dirty="0" smtClean="0"/>
              <a:t>Ortiz. </a:t>
            </a:r>
            <a:r>
              <a:rPr lang="es-SV" sz="3100" dirty="0" smtClean="0"/>
              <a:t/>
            </a:r>
            <a:br>
              <a:rPr lang="es-SV" sz="3100" dirty="0" smtClean="0"/>
            </a:br>
            <a:r>
              <a:rPr lang="es-SV" sz="3100" dirty="0" smtClean="0"/>
              <a:t>Jefe de la Unidad de Cuidados Intensivos del Hospital Nacional San Rafael Santa Tecla</a:t>
            </a:r>
            <a:br>
              <a:rPr lang="es-SV" sz="3100" dirty="0" smtClean="0"/>
            </a:br>
            <a:r>
              <a:rPr lang="es-SV" sz="3100" dirty="0"/>
              <a:t/>
            </a:r>
            <a:br>
              <a:rPr lang="es-SV" sz="3100" dirty="0"/>
            </a:br>
            <a:r>
              <a:rPr lang="es-SV" sz="2800" dirty="0" smtClean="0"/>
              <a:t>VIERNES 08 DE MAYO 2020</a:t>
            </a:r>
            <a:endParaRPr lang="es-SV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723913" y="6368143"/>
            <a:ext cx="8512629" cy="466952"/>
          </a:xfrm>
        </p:spPr>
        <p:txBody>
          <a:bodyPr/>
          <a:lstStyle/>
          <a:p>
            <a:endParaRPr lang="es-SV"/>
          </a:p>
        </p:txBody>
      </p:sp>
      <p:pic>
        <p:nvPicPr>
          <p:cNvPr id="4" name="Marcador de conteni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04" y="333962"/>
            <a:ext cx="2257627" cy="108305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1284" y="0"/>
            <a:ext cx="1319381" cy="180753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743" y="5082365"/>
            <a:ext cx="3481083" cy="181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9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9461" y="1165635"/>
            <a:ext cx="10505152" cy="6170829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COVID 19</a:t>
            </a:r>
            <a:r>
              <a:rPr lang="es-SV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SV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s-SV" sz="4000" dirty="0">
                <a:latin typeface="Arial" panose="020B0604020202020204" pitchFamily="34" charset="0"/>
                <a:cs typeface="Arial" panose="020B0604020202020204" pitchFamily="34" charset="0"/>
              </a:rPr>
              <a:t>una enfermedad infecciosa causada por el virus </a:t>
            </a:r>
            <a:r>
              <a:rPr lang="es-SV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SARS-Cov-2​ </a:t>
            </a:r>
            <a:r>
              <a:rPr lang="es-SV" sz="4000" dirty="0">
                <a:latin typeface="Arial" panose="020B0604020202020204" pitchFamily="34" charset="0"/>
                <a:cs typeface="Arial" panose="020B0604020202020204" pitchFamily="34" charset="0"/>
              </a:rPr>
              <a:t>Se detectó por primera vez en la ciudad de Wuhan, </a:t>
            </a:r>
            <a:r>
              <a:rPr lang="es-SV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China, </a:t>
            </a:r>
            <a:r>
              <a:rPr lang="es-SV" sz="4000" dirty="0">
                <a:latin typeface="Arial" panose="020B0604020202020204" pitchFamily="34" charset="0"/>
                <a:cs typeface="Arial" panose="020B0604020202020204" pitchFamily="34" charset="0"/>
              </a:rPr>
              <a:t>en diciembre de </a:t>
            </a:r>
            <a:r>
              <a:rPr lang="es-SV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2019. </a:t>
            </a:r>
            <a:r>
              <a:rPr lang="es-SV" sz="4000" dirty="0">
                <a:latin typeface="Arial" panose="020B0604020202020204" pitchFamily="34" charset="0"/>
                <a:cs typeface="Arial" panose="020B0604020202020204" pitchFamily="34" charset="0"/>
              </a:rPr>
              <a:t>Habiendo llegado a más de 100 territorios, el 11 de marzo de 2020 la Organización Mundial de la </a:t>
            </a:r>
            <a:r>
              <a:rPr lang="es-SV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s-SV" sz="4000" dirty="0">
                <a:latin typeface="Arial" panose="020B0604020202020204" pitchFamily="34" charset="0"/>
                <a:cs typeface="Arial" panose="020B0604020202020204" pitchFamily="34" charset="0"/>
              </a:rPr>
              <a:t> la declaró </a:t>
            </a:r>
            <a:r>
              <a:rPr lang="es-SV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pandemia.​</a:t>
            </a:r>
            <a:r>
              <a:rPr lang="es-SV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SV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SV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92000" y="6046381"/>
            <a:ext cx="8915400" cy="3777622"/>
          </a:xfrm>
        </p:spPr>
        <p:txBody>
          <a:bodyPr/>
          <a:lstStyle/>
          <a:p>
            <a:endParaRPr lang="es-SV"/>
          </a:p>
        </p:txBody>
      </p:sp>
      <p:pic>
        <p:nvPicPr>
          <p:cNvPr id="4" name="Marcador de conteni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"/>
            <a:ext cx="1828800" cy="116563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104" y="0"/>
            <a:ext cx="1659896" cy="1169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72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6688" y="999460"/>
            <a:ext cx="10887924" cy="4904201"/>
          </a:xfrm>
        </p:spPr>
        <p:txBody>
          <a:bodyPr>
            <a:noAutofit/>
          </a:bodyPr>
          <a:lstStyle/>
          <a:p>
            <a:r>
              <a:rPr lang="es-SV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atención de pacientes </a:t>
            </a:r>
            <a:r>
              <a:rPr lang="es-SV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COVID 19  </a:t>
            </a:r>
            <a:r>
              <a:rPr lang="es-SV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 el hospital San Rafael inicia el 10 de abril del </a:t>
            </a:r>
            <a:r>
              <a:rPr lang="es-SV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r>
              <a:rPr lang="es-SV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dando un giro en su </a:t>
            </a:r>
            <a:r>
              <a:rPr lang="es-SV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totalidad, en:</a:t>
            </a:r>
            <a:r>
              <a:rPr lang="es-SV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SV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SV" sz="2800" dirty="0" smtClean="0"/>
              <a:t>1- Recursos Humanos</a:t>
            </a:r>
            <a:br>
              <a:rPr lang="es-SV" sz="2800" dirty="0" smtClean="0"/>
            </a:br>
            <a:r>
              <a:rPr lang="es-SV" sz="2800" dirty="0" smtClean="0"/>
              <a:t>2- Infraestructura</a:t>
            </a:r>
            <a:br>
              <a:rPr lang="es-SV" sz="2800" dirty="0" smtClean="0"/>
            </a:br>
            <a:r>
              <a:rPr lang="es-SV" sz="2800" dirty="0" smtClean="0"/>
              <a:t>3- </a:t>
            </a:r>
            <a:r>
              <a:rPr lang="es-SV" sz="2800" dirty="0" smtClean="0"/>
              <a:t>Protocolos </a:t>
            </a:r>
            <a:r>
              <a:rPr lang="es-SV" sz="2800" dirty="0" smtClean="0"/>
              <a:t>de atención al paciente, </a:t>
            </a:r>
            <a:r>
              <a:rPr lang="es-SV" sz="2800" dirty="0" smtClean="0"/>
              <a:t>de como recibir un </a:t>
            </a:r>
            <a:r>
              <a:rPr lang="es-SV" sz="2800" dirty="0" smtClean="0"/>
              <a:t>ingreso </a:t>
            </a:r>
            <a:r>
              <a:rPr lang="es-SV" sz="2800" dirty="0" smtClean="0"/>
              <a:t>de </a:t>
            </a:r>
            <a:r>
              <a:rPr lang="es-SV" sz="2800" dirty="0" smtClean="0"/>
              <a:t>paciente </a:t>
            </a:r>
            <a:r>
              <a:rPr lang="es-SV" sz="2800" dirty="0" smtClean="0"/>
              <a:t>COVID-19, y como dar el alta,  </a:t>
            </a:r>
            <a:r>
              <a:rPr lang="es-SV" sz="2800" b="1" dirty="0" smtClean="0">
                <a:solidFill>
                  <a:schemeClr val="accent6">
                    <a:lumMod val="75000"/>
                  </a:schemeClr>
                </a:solidFill>
              </a:rPr>
              <a:t>CODIGO VERDE.</a:t>
            </a:r>
            <a:r>
              <a:rPr lang="es-SV" sz="2800" dirty="0" smtClean="0"/>
              <a:t/>
            </a:r>
            <a:br>
              <a:rPr lang="es-SV" sz="2800" dirty="0" smtClean="0"/>
            </a:br>
            <a:r>
              <a:rPr lang="es-SV" sz="2800" dirty="0" smtClean="0"/>
              <a:t>4- </a:t>
            </a:r>
            <a:r>
              <a:rPr lang="es-SV" sz="2800" dirty="0" smtClean="0"/>
              <a:t>Insumos médicos  y medicamentos. </a:t>
            </a:r>
            <a:r>
              <a:rPr lang="es-SV" sz="2800" dirty="0" smtClean="0"/>
              <a:t/>
            </a:r>
            <a:br>
              <a:rPr lang="es-SV" sz="2800" dirty="0" smtClean="0"/>
            </a:br>
            <a:r>
              <a:rPr lang="es-SV" sz="2800" dirty="0" smtClean="0"/>
              <a:t>5- Aporte de Enfermería en la recuperación de los </a:t>
            </a:r>
            <a:r>
              <a:rPr lang="es-SV" sz="2800" dirty="0" smtClean="0"/>
              <a:t>pacientes.</a:t>
            </a:r>
            <a:r>
              <a:rPr lang="es-SV" sz="2800" dirty="0" smtClean="0"/>
              <a:t/>
            </a:r>
            <a:br>
              <a:rPr lang="es-SV" sz="2800" dirty="0" smtClean="0"/>
            </a:br>
            <a:endParaRPr lang="es-SV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H="1" flipV="1">
            <a:off x="11504612" y="5903662"/>
            <a:ext cx="403853" cy="794850"/>
          </a:xfrm>
        </p:spPr>
        <p:txBody>
          <a:bodyPr/>
          <a:lstStyle/>
          <a:p>
            <a:endParaRPr lang="es-SV" dirty="0"/>
          </a:p>
        </p:txBody>
      </p:sp>
      <p:sp>
        <p:nvSpPr>
          <p:cNvPr id="4" name="AutoShape 2" descr="blob:https://web.whatsapp.com/6c57dfb3-7419-4142-b2e0-61ec4cdb274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/>
          </a:p>
        </p:txBody>
      </p:sp>
      <p:pic>
        <p:nvPicPr>
          <p:cNvPr id="5" name="Marcador de conteni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75" y="135632"/>
            <a:ext cx="2257627" cy="108305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726" y="0"/>
            <a:ext cx="1528354" cy="121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3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8437" y="624109"/>
            <a:ext cx="10186175" cy="5415183"/>
          </a:xfrm>
        </p:spPr>
        <p:txBody>
          <a:bodyPr>
            <a:normAutofit/>
          </a:bodyPr>
          <a:lstStyle/>
          <a:p>
            <a:pPr algn="ctr"/>
            <a:r>
              <a:rPr lang="es-SV" sz="2800" dirty="0" smtClean="0"/>
              <a:t>             6- Vigilancia </a:t>
            </a:r>
            <a:r>
              <a:rPr lang="es-SV" sz="2800" dirty="0" smtClean="0"/>
              <a:t>(centro de </a:t>
            </a:r>
            <a:r>
              <a:rPr lang="es-SV" sz="2800" dirty="0" smtClean="0"/>
              <a:t>monitoreo)</a:t>
            </a:r>
            <a:endParaRPr lang="es-SV" sz="28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730" y="82583"/>
            <a:ext cx="2024743" cy="1083051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1988" y="0"/>
            <a:ext cx="1180011" cy="116563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3" y="1384663"/>
            <a:ext cx="10881360" cy="547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01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4594" y="624109"/>
            <a:ext cx="5337545" cy="5989341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24109"/>
            <a:ext cx="5323367" cy="598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99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777230"/>
          </a:xfrm>
        </p:spPr>
        <p:txBody>
          <a:bodyPr/>
          <a:lstStyle/>
          <a:p>
            <a:endParaRPr lang="es-SV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86" y="624109"/>
            <a:ext cx="9827825" cy="5959571"/>
          </a:xfrm>
        </p:spPr>
      </p:pic>
    </p:spTree>
    <p:extLst>
      <p:ext uri="{BB962C8B-B14F-4D97-AF65-F5344CB8AC3E}">
        <p14:creationId xmlns:p14="http://schemas.microsoft.com/office/powerpoint/2010/main" val="79876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082030"/>
          </a:xfrm>
        </p:spPr>
        <p:txBody>
          <a:bodyPr>
            <a:normAutofit/>
          </a:bodyPr>
          <a:lstStyle/>
          <a:p>
            <a:endParaRPr lang="es-SV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109" y="953589"/>
            <a:ext cx="8974182" cy="5499462"/>
          </a:xfrm>
        </p:spPr>
      </p:pic>
    </p:spTree>
    <p:extLst>
      <p:ext uri="{BB962C8B-B14F-4D97-AF65-F5344CB8AC3E}">
        <p14:creationId xmlns:p14="http://schemas.microsoft.com/office/powerpoint/2010/main" val="177820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586745"/>
            <a:ext cx="8915399" cy="2262781"/>
          </a:xfrm>
        </p:spPr>
        <p:txBody>
          <a:bodyPr/>
          <a:lstStyle/>
          <a:p>
            <a:pPr algn="ctr"/>
            <a:r>
              <a:rPr lang="es-SV" dirty="0" smtClean="0"/>
              <a:t>HOSPITAL NACIONAL SAN RAFAEL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SV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005" y="2849526"/>
            <a:ext cx="9484242" cy="4008474"/>
          </a:xfrm>
          <a:prstGeom prst="rect">
            <a:avLst/>
          </a:prstGeom>
        </p:spPr>
      </p:pic>
      <p:pic>
        <p:nvPicPr>
          <p:cNvPr id="5" name="Marcador de contenido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86" y="261023"/>
            <a:ext cx="2257627" cy="108305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399" y="112009"/>
            <a:ext cx="1687033" cy="123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93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453</TotalTime>
  <Words>48</Words>
  <Application>Microsoft Office PowerPoint</Application>
  <PresentationFormat>Panorámica</PresentationFormat>
  <Paragraphs>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CUIDADOS DE ENFERMERIA EN PACIENTES COVID-19.  Sabi Yaneth Herrera Ortiz.  Jefe de la Unidad de Cuidados Intensivos del Hospital Nacional San Rafael Santa Tecla  VIERNES 08 DE MAYO 2020</vt:lpstr>
      <vt:lpstr>COVID 19  Es una enfermedad infecciosa causada por el virus SARS-Cov-2​ Se detectó por primera vez en la ciudad de Wuhan, China, en diciembre de 2019. Habiendo llegado a más de 100 territorios, el 11 de marzo de 2020 la Organización Mundial de la Salud la declaró pandemia.​ </vt:lpstr>
      <vt:lpstr>La atención de pacientes COVID 19  en el hospital San Rafael inicia el 10 de abril del 2020 dando un giro en su totalidad, en: 1- Recursos Humanos 2- Infraestructura 3- Protocolos de atención al paciente, de como recibir un ingreso de paciente COVID-19, y como dar el alta,  CODIGO VERDE. 4- Insumos médicos  y medicamentos.  5- Aporte de Enfermería en la recuperación de los pacientes. </vt:lpstr>
      <vt:lpstr>             6- Vigilancia (centro de monitoreo)</vt:lpstr>
      <vt:lpstr>Presentación de PowerPoint</vt:lpstr>
      <vt:lpstr>Presentación de PowerPoint</vt:lpstr>
      <vt:lpstr>Presentación de PowerPoint</vt:lpstr>
      <vt:lpstr>HOSPITAL NACIONAL SAN RAFAEL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CUIDADOS DE ENFERMERIA EN PACIENTES CON COVID-19 Sabi Yaneth Herrera Ortiz  Jefe de la Unidad de Cuidados Intensivos del Hospital Nacional San Rafael Santa Tecla VIERNES 08 DE MAYO 2020</dc:title>
  <dc:creator>Jose Edward David Batres Zelaya</dc:creator>
  <cp:lastModifiedBy>Jose Edward David Batres Zelaya</cp:lastModifiedBy>
  <cp:revision>27</cp:revision>
  <dcterms:created xsi:type="dcterms:W3CDTF">2020-05-07T01:09:39Z</dcterms:created>
  <dcterms:modified xsi:type="dcterms:W3CDTF">2020-05-08T03:17:13Z</dcterms:modified>
</cp:coreProperties>
</file>