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361" r:id="rId3"/>
    <p:sldId id="355" r:id="rId4"/>
    <p:sldId id="357" r:id="rId5"/>
    <p:sldId id="358" r:id="rId6"/>
    <p:sldId id="364" r:id="rId7"/>
    <p:sldId id="363" r:id="rId8"/>
    <p:sldId id="263" r:id="rId9"/>
    <p:sldId id="365" r:id="rId10"/>
    <p:sldId id="367" r:id="rId11"/>
    <p:sldId id="368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C00FF"/>
    <a:srgbClr val="9966FF"/>
    <a:srgbClr val="800080"/>
    <a:srgbClr val="1C8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/>
  </p:normalViewPr>
  <p:slideViewPr>
    <p:cSldViewPr snapToGrid="0">
      <p:cViewPr>
        <p:scale>
          <a:sx n="75" d="100"/>
          <a:sy n="75" d="100"/>
        </p:scale>
        <p:origin x="4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A013-6711-45ED-AEF5-0A40D9C25813}" type="datetimeFigureOut">
              <a:rPr lang="es-CO" smtClean="0"/>
              <a:t>17/05/2020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EB17-1609-40B2-99DE-5EC2F4608DD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9342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A013-6711-45ED-AEF5-0A40D9C25813}" type="datetimeFigureOut">
              <a:rPr lang="es-CO" smtClean="0"/>
              <a:t>17/05/2020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EB17-1609-40B2-99DE-5EC2F4608DD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242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A013-6711-45ED-AEF5-0A40D9C25813}" type="datetimeFigureOut">
              <a:rPr lang="es-CO" smtClean="0"/>
              <a:t>17/05/2020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EB17-1609-40B2-99DE-5EC2F4608DD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5579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1010899" y="0"/>
            <a:ext cx="1181101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3" name="Rectangle 42"/>
          <p:cNvSpPr/>
          <p:nvPr userDrawn="1"/>
        </p:nvSpPr>
        <p:spPr>
          <a:xfrm>
            <a:off x="2" y="0"/>
            <a:ext cx="101599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0669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08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23" name="Straight Connector 27">
            <a:extLst>
              <a:ext uri="{FF2B5EF4-FFF2-40B4-BE49-F238E27FC236}">
                <a16:creationId xmlns:a16="http://schemas.microsoft.com/office/drawing/2014/main" id="{1019B52A-3E15-443C-AC1E-DA88E118D81D}"/>
              </a:ext>
            </a:extLst>
          </p:cNvPr>
          <p:cNvCxnSpPr/>
          <p:nvPr userDrawn="1"/>
        </p:nvCxnSpPr>
        <p:spPr>
          <a:xfrm>
            <a:off x="109475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18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79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A013-6711-45ED-AEF5-0A40D9C25813}" type="datetimeFigureOut">
              <a:rPr lang="es-CO" smtClean="0"/>
              <a:t>17/05/2020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EB17-1609-40B2-99DE-5EC2F4608DD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872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A013-6711-45ED-AEF5-0A40D9C25813}" type="datetimeFigureOut">
              <a:rPr lang="es-CO" smtClean="0"/>
              <a:t>17/05/2020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EB17-1609-40B2-99DE-5EC2F4608DD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3697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A013-6711-45ED-AEF5-0A40D9C25813}" type="datetimeFigureOut">
              <a:rPr lang="es-CO" smtClean="0"/>
              <a:t>17/05/2020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EB17-1609-40B2-99DE-5EC2F4608DD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119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A013-6711-45ED-AEF5-0A40D9C25813}" type="datetimeFigureOut">
              <a:rPr lang="es-CO" smtClean="0"/>
              <a:t>17/05/2020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EB17-1609-40B2-99DE-5EC2F4608DD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861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A013-6711-45ED-AEF5-0A40D9C25813}" type="datetimeFigureOut">
              <a:rPr lang="es-CO" smtClean="0"/>
              <a:t>17/05/2020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EB17-1609-40B2-99DE-5EC2F4608DD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869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A013-6711-45ED-AEF5-0A40D9C25813}" type="datetimeFigureOut">
              <a:rPr lang="es-CO" smtClean="0"/>
              <a:t>17/05/2020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EB17-1609-40B2-99DE-5EC2F4608DD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8504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A013-6711-45ED-AEF5-0A40D9C25813}" type="datetimeFigureOut">
              <a:rPr lang="es-CO" smtClean="0"/>
              <a:t>17/05/2020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EB17-1609-40B2-99DE-5EC2F4608DD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816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A013-6711-45ED-AEF5-0A40D9C25813}" type="datetimeFigureOut">
              <a:rPr lang="es-CO" smtClean="0"/>
              <a:t>17/05/2020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CEB17-1609-40B2-99DE-5EC2F4608DD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53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5A013-6711-45ED-AEF5-0A40D9C25813}" type="datetimeFigureOut">
              <a:rPr lang="es-CO" smtClean="0"/>
              <a:t>17/05/2020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EB17-1609-40B2-99DE-5EC2F4608DD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118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50F8743-FFB4-4FAE-8605-DEE70EC88649}"/>
              </a:ext>
            </a:extLst>
          </p:cNvPr>
          <p:cNvSpPr/>
          <p:nvPr/>
        </p:nvSpPr>
        <p:spPr>
          <a:xfrm>
            <a:off x="-2" y="412146"/>
            <a:ext cx="12191999" cy="224676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525388" y="385863"/>
            <a:ext cx="997282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O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Webinar</a:t>
            </a:r>
            <a:endParaRPr lang="es-CO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O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RETOS Y DESAFÍOS DE LA EDUCACIÓN EN TIEMPO DE PANDEMIA</a:t>
            </a:r>
          </a:p>
          <a:p>
            <a:r>
              <a:rPr lang="es-CO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Rol de docentes y estudiantes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E740A4B-35EB-4BCD-BA62-F55E5D2F32D8}"/>
              </a:ext>
            </a:extLst>
          </p:cNvPr>
          <p:cNvGrpSpPr/>
          <p:nvPr/>
        </p:nvGrpSpPr>
        <p:grpSpPr>
          <a:xfrm>
            <a:off x="4763542" y="2863614"/>
            <a:ext cx="7428458" cy="4259492"/>
            <a:chOff x="4763542" y="2863614"/>
            <a:chExt cx="7428458" cy="4259492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89DEA776-099F-4137-A119-418675221626}"/>
                </a:ext>
              </a:extLst>
            </p:cNvPr>
            <p:cNvGrpSpPr/>
            <p:nvPr/>
          </p:nvGrpSpPr>
          <p:grpSpPr>
            <a:xfrm>
              <a:off x="4763542" y="2863614"/>
              <a:ext cx="3953612" cy="3994386"/>
              <a:chOff x="4259480" y="2854956"/>
              <a:chExt cx="4221574" cy="4003044"/>
            </a:xfrm>
          </p:grpSpPr>
          <p:pic>
            <p:nvPicPr>
              <p:cNvPr id="91" name="Picture 49" descr="E:\002-KIMS BUSINESS\000-B-KIMS-소스 분류-2014\02-OBJECTS-모컴-액션-이미지\05-모니터\01-imac-kims수정-모니터.png">
                <a:extLst>
                  <a:ext uri="{FF2B5EF4-FFF2-40B4-BE49-F238E27FC236}">
                    <a16:creationId xmlns:a16="http://schemas.microsoft.com/office/drawing/2014/main" id="{09785B7E-165E-42F7-9909-CE8518ECC9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259480" y="2854956"/>
                <a:ext cx="4221574" cy="4003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" name="그림 개체 틀 2">
                <a:extLst>
                  <a:ext uri="{FF2B5EF4-FFF2-40B4-BE49-F238E27FC236}">
                    <a16:creationId xmlns:a16="http://schemas.microsoft.com/office/drawing/2014/main" id="{7FB20DA5-BE0C-4BCB-8FC8-70BD3D412ACC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4447433" y="3039081"/>
                <a:ext cx="3845667" cy="2564084"/>
              </a:xfrm>
              <a:custGeom>
                <a:avLst/>
                <a:gdLst>
                  <a:gd name="connsiteX0" fmla="*/ 0 w 4495800"/>
                  <a:gd name="connsiteY0" fmla="*/ 0 h 2593057"/>
                  <a:gd name="connsiteX1" fmla="*/ 4495800 w 4495800"/>
                  <a:gd name="connsiteY1" fmla="*/ 0 h 2593057"/>
                  <a:gd name="connsiteX2" fmla="*/ 4495800 w 4495800"/>
                  <a:gd name="connsiteY2" fmla="*/ 2593057 h 2593057"/>
                  <a:gd name="connsiteX3" fmla="*/ 0 w 4495800"/>
                  <a:gd name="connsiteY3" fmla="*/ 2593057 h 2593057"/>
                  <a:gd name="connsiteX4" fmla="*/ 0 w 4495800"/>
                  <a:gd name="connsiteY4" fmla="*/ 0 h 2593057"/>
                  <a:gd name="connsiteX0" fmla="*/ 0 w 4495800"/>
                  <a:gd name="connsiteY0" fmla="*/ 656948 h 3250005"/>
                  <a:gd name="connsiteX1" fmla="*/ 2951085 w 4495800"/>
                  <a:gd name="connsiteY1" fmla="*/ 0 h 3250005"/>
                  <a:gd name="connsiteX2" fmla="*/ 4495800 w 4495800"/>
                  <a:gd name="connsiteY2" fmla="*/ 3250005 h 3250005"/>
                  <a:gd name="connsiteX3" fmla="*/ 0 w 4495800"/>
                  <a:gd name="connsiteY3" fmla="*/ 3250005 h 3250005"/>
                  <a:gd name="connsiteX4" fmla="*/ 0 w 4495800"/>
                  <a:gd name="connsiteY4" fmla="*/ 656948 h 3250005"/>
                  <a:gd name="connsiteX0" fmla="*/ 106532 w 4602332"/>
                  <a:gd name="connsiteY0" fmla="*/ 656948 h 3250005"/>
                  <a:gd name="connsiteX1" fmla="*/ 3057617 w 4602332"/>
                  <a:gd name="connsiteY1" fmla="*/ 0 h 3250005"/>
                  <a:gd name="connsiteX2" fmla="*/ 4602332 w 4602332"/>
                  <a:gd name="connsiteY2" fmla="*/ 3250005 h 3250005"/>
                  <a:gd name="connsiteX3" fmla="*/ 0 w 4602332"/>
                  <a:gd name="connsiteY3" fmla="*/ 2584180 h 3250005"/>
                  <a:gd name="connsiteX4" fmla="*/ 106532 w 4602332"/>
                  <a:gd name="connsiteY4" fmla="*/ 656948 h 3250005"/>
                  <a:gd name="connsiteX0" fmla="*/ 106532 w 3057617"/>
                  <a:gd name="connsiteY0" fmla="*/ 656948 h 2584180"/>
                  <a:gd name="connsiteX1" fmla="*/ 3057617 w 3057617"/>
                  <a:gd name="connsiteY1" fmla="*/ 0 h 2584180"/>
                  <a:gd name="connsiteX2" fmla="*/ 2196483 w 3057617"/>
                  <a:gd name="connsiteY2" fmla="*/ 2122541 h 2584180"/>
                  <a:gd name="connsiteX3" fmla="*/ 0 w 3057617"/>
                  <a:gd name="connsiteY3" fmla="*/ 2584180 h 2584180"/>
                  <a:gd name="connsiteX4" fmla="*/ 106532 w 3057617"/>
                  <a:gd name="connsiteY4" fmla="*/ 656948 h 2584180"/>
                  <a:gd name="connsiteX0" fmla="*/ 106532 w 3057617"/>
                  <a:gd name="connsiteY0" fmla="*/ 656948 h 2681834"/>
                  <a:gd name="connsiteX1" fmla="*/ 3057617 w 3057617"/>
                  <a:gd name="connsiteY1" fmla="*/ 0 h 2681834"/>
                  <a:gd name="connsiteX2" fmla="*/ 2897819 w 3057617"/>
                  <a:gd name="connsiteY2" fmla="*/ 2681834 h 2681834"/>
                  <a:gd name="connsiteX3" fmla="*/ 0 w 3057617"/>
                  <a:gd name="connsiteY3" fmla="*/ 2584180 h 2681834"/>
                  <a:gd name="connsiteX4" fmla="*/ 106532 w 3057617"/>
                  <a:gd name="connsiteY4" fmla="*/ 656948 h 2681834"/>
                  <a:gd name="connsiteX0" fmla="*/ 0 w 2951085"/>
                  <a:gd name="connsiteY0" fmla="*/ 656948 h 2681834"/>
                  <a:gd name="connsiteX1" fmla="*/ 2951085 w 2951085"/>
                  <a:gd name="connsiteY1" fmla="*/ 0 h 2681834"/>
                  <a:gd name="connsiteX2" fmla="*/ 2791287 w 2951085"/>
                  <a:gd name="connsiteY2" fmla="*/ 2681834 h 2681834"/>
                  <a:gd name="connsiteX3" fmla="*/ 594804 w 2951085"/>
                  <a:gd name="connsiteY3" fmla="*/ 2335605 h 2681834"/>
                  <a:gd name="connsiteX4" fmla="*/ 0 w 2951085"/>
                  <a:gd name="connsiteY4" fmla="*/ 656948 h 2681834"/>
                  <a:gd name="connsiteX0" fmla="*/ 115409 w 3066494"/>
                  <a:gd name="connsiteY0" fmla="*/ 656948 h 2681834"/>
                  <a:gd name="connsiteX1" fmla="*/ 3066494 w 3066494"/>
                  <a:gd name="connsiteY1" fmla="*/ 0 h 2681834"/>
                  <a:gd name="connsiteX2" fmla="*/ 2906696 w 3066494"/>
                  <a:gd name="connsiteY2" fmla="*/ 2681834 h 2681834"/>
                  <a:gd name="connsiteX3" fmla="*/ 0 w 3066494"/>
                  <a:gd name="connsiteY3" fmla="*/ 2557547 h 2681834"/>
                  <a:gd name="connsiteX4" fmla="*/ 115409 w 3066494"/>
                  <a:gd name="connsiteY4" fmla="*/ 656948 h 2681834"/>
                  <a:gd name="connsiteX0" fmla="*/ 115409 w 2906696"/>
                  <a:gd name="connsiteY0" fmla="*/ 292964 h 2317850"/>
                  <a:gd name="connsiteX1" fmla="*/ 2853430 w 2906696"/>
                  <a:gd name="connsiteY1" fmla="*/ 0 h 2317850"/>
                  <a:gd name="connsiteX2" fmla="*/ 2906696 w 2906696"/>
                  <a:gd name="connsiteY2" fmla="*/ 2317850 h 2317850"/>
                  <a:gd name="connsiteX3" fmla="*/ 0 w 2906696"/>
                  <a:gd name="connsiteY3" fmla="*/ 2193563 h 2317850"/>
                  <a:gd name="connsiteX4" fmla="*/ 115409 w 2906696"/>
                  <a:gd name="connsiteY4" fmla="*/ 292964 h 2317850"/>
                  <a:gd name="connsiteX0" fmla="*/ 115409 w 3057617"/>
                  <a:gd name="connsiteY0" fmla="*/ 648071 h 2672957"/>
                  <a:gd name="connsiteX1" fmla="*/ 3057617 w 3057617"/>
                  <a:gd name="connsiteY1" fmla="*/ 0 h 2672957"/>
                  <a:gd name="connsiteX2" fmla="*/ 2906696 w 3057617"/>
                  <a:gd name="connsiteY2" fmla="*/ 2672957 h 2672957"/>
                  <a:gd name="connsiteX3" fmla="*/ 0 w 3057617"/>
                  <a:gd name="connsiteY3" fmla="*/ 2548670 h 2672957"/>
                  <a:gd name="connsiteX4" fmla="*/ 115409 w 3057617"/>
                  <a:gd name="connsiteY4" fmla="*/ 648071 h 2672957"/>
                  <a:gd name="connsiteX0" fmla="*/ 115409 w 2971257"/>
                  <a:gd name="connsiteY0" fmla="*/ 510911 h 2535797"/>
                  <a:gd name="connsiteX1" fmla="*/ 2971257 w 2971257"/>
                  <a:gd name="connsiteY1" fmla="*/ 0 h 2535797"/>
                  <a:gd name="connsiteX2" fmla="*/ 2906696 w 2971257"/>
                  <a:gd name="connsiteY2" fmla="*/ 2535797 h 2535797"/>
                  <a:gd name="connsiteX3" fmla="*/ 0 w 2971257"/>
                  <a:gd name="connsiteY3" fmla="*/ 2411510 h 2535797"/>
                  <a:gd name="connsiteX4" fmla="*/ 115409 w 2971257"/>
                  <a:gd name="connsiteY4" fmla="*/ 510911 h 2535797"/>
                  <a:gd name="connsiteX0" fmla="*/ 115409 w 3077937"/>
                  <a:gd name="connsiteY0" fmla="*/ 668391 h 2693277"/>
                  <a:gd name="connsiteX1" fmla="*/ 3077937 w 3077937"/>
                  <a:gd name="connsiteY1" fmla="*/ 0 h 2693277"/>
                  <a:gd name="connsiteX2" fmla="*/ 2906696 w 3077937"/>
                  <a:gd name="connsiteY2" fmla="*/ 2693277 h 2693277"/>
                  <a:gd name="connsiteX3" fmla="*/ 0 w 3077937"/>
                  <a:gd name="connsiteY3" fmla="*/ 2568990 h 2693277"/>
                  <a:gd name="connsiteX4" fmla="*/ 115409 w 3077937"/>
                  <a:gd name="connsiteY4" fmla="*/ 668391 h 2693277"/>
                  <a:gd name="connsiteX0" fmla="*/ 115409 w 3077937"/>
                  <a:gd name="connsiteY0" fmla="*/ 668391 h 2568990"/>
                  <a:gd name="connsiteX1" fmla="*/ 3077937 w 3077937"/>
                  <a:gd name="connsiteY1" fmla="*/ 0 h 2568990"/>
                  <a:gd name="connsiteX2" fmla="*/ 2769536 w 3077937"/>
                  <a:gd name="connsiteY2" fmla="*/ 2535797 h 2568990"/>
                  <a:gd name="connsiteX3" fmla="*/ 0 w 3077937"/>
                  <a:gd name="connsiteY3" fmla="*/ 2568990 h 2568990"/>
                  <a:gd name="connsiteX4" fmla="*/ 115409 w 3077937"/>
                  <a:gd name="connsiteY4" fmla="*/ 668391 h 2568990"/>
                  <a:gd name="connsiteX0" fmla="*/ 115409 w 3077937"/>
                  <a:gd name="connsiteY0" fmla="*/ 668391 h 2693277"/>
                  <a:gd name="connsiteX1" fmla="*/ 3077937 w 3077937"/>
                  <a:gd name="connsiteY1" fmla="*/ 0 h 2693277"/>
                  <a:gd name="connsiteX2" fmla="*/ 2916856 w 3077937"/>
                  <a:gd name="connsiteY2" fmla="*/ 2693277 h 2693277"/>
                  <a:gd name="connsiteX3" fmla="*/ 0 w 3077937"/>
                  <a:gd name="connsiteY3" fmla="*/ 2568990 h 2693277"/>
                  <a:gd name="connsiteX4" fmla="*/ 115409 w 3077937"/>
                  <a:gd name="connsiteY4" fmla="*/ 668391 h 2693277"/>
                  <a:gd name="connsiteX0" fmla="*/ 0 w 2962528"/>
                  <a:gd name="connsiteY0" fmla="*/ 668391 h 2693277"/>
                  <a:gd name="connsiteX1" fmla="*/ 2962528 w 2962528"/>
                  <a:gd name="connsiteY1" fmla="*/ 0 h 2693277"/>
                  <a:gd name="connsiteX2" fmla="*/ 2801447 w 2962528"/>
                  <a:gd name="connsiteY2" fmla="*/ 2693277 h 2693277"/>
                  <a:gd name="connsiteX3" fmla="*/ 331631 w 2962528"/>
                  <a:gd name="connsiteY3" fmla="*/ 2289590 h 2693277"/>
                  <a:gd name="connsiteX4" fmla="*/ 0 w 2962528"/>
                  <a:gd name="connsiteY4" fmla="*/ 668391 h 2693277"/>
                  <a:gd name="connsiteX0" fmla="*/ 120489 w 3083017"/>
                  <a:gd name="connsiteY0" fmla="*/ 668391 h 2693277"/>
                  <a:gd name="connsiteX1" fmla="*/ 3083017 w 3083017"/>
                  <a:gd name="connsiteY1" fmla="*/ 0 h 2693277"/>
                  <a:gd name="connsiteX2" fmla="*/ 2921936 w 3083017"/>
                  <a:gd name="connsiteY2" fmla="*/ 2693277 h 2693277"/>
                  <a:gd name="connsiteX3" fmla="*/ 0 w 3083017"/>
                  <a:gd name="connsiteY3" fmla="*/ 2574070 h 2693277"/>
                  <a:gd name="connsiteX4" fmla="*/ 120489 w 3083017"/>
                  <a:gd name="connsiteY4" fmla="*/ 668391 h 2693277"/>
                  <a:gd name="connsiteX0" fmla="*/ 262729 w 3083017"/>
                  <a:gd name="connsiteY0" fmla="*/ 841111 h 2693277"/>
                  <a:gd name="connsiteX1" fmla="*/ 3083017 w 3083017"/>
                  <a:gd name="connsiteY1" fmla="*/ 0 h 2693277"/>
                  <a:gd name="connsiteX2" fmla="*/ 2921936 w 3083017"/>
                  <a:gd name="connsiteY2" fmla="*/ 2693277 h 2693277"/>
                  <a:gd name="connsiteX3" fmla="*/ 0 w 3083017"/>
                  <a:gd name="connsiteY3" fmla="*/ 2574070 h 2693277"/>
                  <a:gd name="connsiteX4" fmla="*/ 262729 w 3083017"/>
                  <a:gd name="connsiteY4" fmla="*/ 841111 h 2693277"/>
                  <a:gd name="connsiteX0" fmla="*/ 105249 w 3083017"/>
                  <a:gd name="connsiteY0" fmla="*/ 709031 h 2693277"/>
                  <a:gd name="connsiteX1" fmla="*/ 3083017 w 3083017"/>
                  <a:gd name="connsiteY1" fmla="*/ 0 h 2693277"/>
                  <a:gd name="connsiteX2" fmla="*/ 2921936 w 3083017"/>
                  <a:gd name="connsiteY2" fmla="*/ 2693277 h 2693277"/>
                  <a:gd name="connsiteX3" fmla="*/ 0 w 3083017"/>
                  <a:gd name="connsiteY3" fmla="*/ 2574070 h 2693277"/>
                  <a:gd name="connsiteX4" fmla="*/ 105249 w 3083017"/>
                  <a:gd name="connsiteY4" fmla="*/ 709031 h 269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017" h="2693277">
                    <a:moveTo>
                      <a:pt x="105249" y="709031"/>
                    </a:moveTo>
                    <a:lnTo>
                      <a:pt x="3083017" y="0"/>
                    </a:lnTo>
                    <a:lnTo>
                      <a:pt x="2921936" y="2693277"/>
                    </a:lnTo>
                    <a:lnTo>
                      <a:pt x="0" y="2574070"/>
                    </a:lnTo>
                    <a:lnTo>
                      <a:pt x="105249" y="70903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>
                <a:noFill/>
              </a:ln>
              <a:effectLst/>
            </p:spPr>
            <p:txBody>
              <a:bodyPr vert="horz" lIns="91440" tIns="45720" rIns="91440" bIns="45720" rtlCol="0" anchor="ctr"/>
              <a:lstStyle>
                <a:defPPr>
                  <a:defRPr lang="ko-KR"/>
                </a:defPPr>
                <a:lvl1pPr marL="0" indent="0" algn="ctr" defTabSz="914400" rtl="0" eaLnBrk="1" latinLnBrk="1" hangingPunct="1">
                  <a:buFontTx/>
                  <a:buNone/>
                  <a:defRPr sz="1600" kern="120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+mn-lt"/>
                </a:endParaRPr>
              </a:p>
            </p:txBody>
          </p:sp>
        </p:grpSp>
        <p:pic>
          <p:nvPicPr>
            <p:cNvPr id="95" name="Picture 3">
              <a:extLst>
                <a:ext uri="{FF2B5EF4-FFF2-40B4-BE49-F238E27FC236}">
                  <a16:creationId xmlns:a16="http://schemas.microsoft.com/office/drawing/2014/main" id="{21AC3CC6-1FDF-46E2-A8C3-37E898A9C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04" t="22270" r="8427"/>
            <a:stretch/>
          </p:blipFill>
          <p:spPr>
            <a:xfrm>
              <a:off x="6553200" y="3475075"/>
              <a:ext cx="5638800" cy="3648031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D318BA93-8C38-4761-BFBC-91047CEE84B1}"/>
              </a:ext>
            </a:extLst>
          </p:cNvPr>
          <p:cNvSpPr txBox="1"/>
          <p:nvPr/>
        </p:nvSpPr>
        <p:spPr>
          <a:xfrm flipH="1">
            <a:off x="9794224" y="6488668"/>
            <a:ext cx="233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Mayo 17 de 2020</a:t>
            </a:r>
            <a:endParaRPr lang="es-CO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4" name="Picture 6" descr="Telescopi El Salvador">
            <a:extLst>
              <a:ext uri="{FF2B5EF4-FFF2-40B4-BE49-F238E27FC236}">
                <a16:creationId xmlns:a16="http://schemas.microsoft.com/office/drawing/2014/main" id="{0B4A852C-492C-4D34-B426-C3905E48F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31369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DE1A11-EBDB-411E-AD8A-4C4AF079736E}"/>
              </a:ext>
            </a:extLst>
          </p:cNvPr>
          <p:cNvSpPr txBox="1"/>
          <p:nvPr/>
        </p:nvSpPr>
        <p:spPr>
          <a:xfrm>
            <a:off x="7387447" y="2315866"/>
            <a:ext cx="473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/>
                </a:solidFill>
              </a:rPr>
              <a:t>Md-E. Inge. Martha Nicolasa Amaya Becerra</a:t>
            </a:r>
            <a:endParaRPr lang="es-CO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D114424-D090-4EC9-84ED-94FCDF65B6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b="1" dirty="0"/>
              <a:t>Herramientas Tecnológicas</a:t>
            </a:r>
            <a:endParaRPr lang="es-CO" b="1" dirty="0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CD0A4AFD-21F3-4A9C-A24C-42BF8DF9F7BE}"/>
              </a:ext>
            </a:extLst>
          </p:cNvPr>
          <p:cNvSpPr/>
          <p:nvPr/>
        </p:nvSpPr>
        <p:spPr>
          <a:xfrm>
            <a:off x="7001341" y="1277400"/>
            <a:ext cx="3247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latin typeface="Cambria" panose="02040503050406030204" pitchFamily="18" charset="0"/>
                <a:ea typeface="Cambria" panose="02040503050406030204" pitchFamily="18" charset="0"/>
              </a:rPr>
              <a:t>Videoconferencia: </a:t>
            </a:r>
          </a:p>
        </p:txBody>
      </p:sp>
      <p:grpSp>
        <p:nvGrpSpPr>
          <p:cNvPr id="111" name="Group 54">
            <a:extLst>
              <a:ext uri="{FF2B5EF4-FFF2-40B4-BE49-F238E27FC236}">
                <a16:creationId xmlns:a16="http://schemas.microsoft.com/office/drawing/2014/main" id="{454311C4-CC4E-436D-B305-86CB285DE21B}"/>
              </a:ext>
            </a:extLst>
          </p:cNvPr>
          <p:cNvGrpSpPr/>
          <p:nvPr/>
        </p:nvGrpSpPr>
        <p:grpSpPr>
          <a:xfrm>
            <a:off x="1659082" y="1905046"/>
            <a:ext cx="4194375" cy="4946909"/>
            <a:chOff x="5815658" y="1867763"/>
            <a:chExt cx="4353684" cy="5965922"/>
          </a:xfrm>
        </p:grpSpPr>
        <p:grpSp>
          <p:nvGrpSpPr>
            <p:cNvPr id="112" name="Group 55">
              <a:extLst>
                <a:ext uri="{FF2B5EF4-FFF2-40B4-BE49-F238E27FC236}">
                  <a16:creationId xmlns:a16="http://schemas.microsoft.com/office/drawing/2014/main" id="{5B4D2F9A-28B8-4D12-9D84-E108FB77C33F}"/>
                </a:ext>
              </a:extLst>
            </p:cNvPr>
            <p:cNvGrpSpPr/>
            <p:nvPr/>
          </p:nvGrpSpPr>
          <p:grpSpPr>
            <a:xfrm>
              <a:off x="5815658" y="1867763"/>
              <a:ext cx="4353684" cy="5965922"/>
              <a:chOff x="3261442" y="5094961"/>
              <a:chExt cx="1189015" cy="1629326"/>
            </a:xfrm>
          </p:grpSpPr>
          <p:sp>
            <p:nvSpPr>
              <p:cNvPr id="124" name="Rounded Rectangle 39">
                <a:extLst>
                  <a:ext uri="{FF2B5EF4-FFF2-40B4-BE49-F238E27FC236}">
                    <a16:creationId xmlns:a16="http://schemas.microsoft.com/office/drawing/2014/main" id="{E808F295-9B84-4ABE-8F81-18E375B250FD}"/>
                  </a:ext>
                </a:extLst>
              </p:cNvPr>
              <p:cNvSpPr/>
              <p:nvPr/>
            </p:nvSpPr>
            <p:spPr>
              <a:xfrm rot="2483232">
                <a:off x="3261442" y="5287651"/>
                <a:ext cx="1189015" cy="1436636"/>
              </a:xfrm>
              <a:custGeom>
                <a:avLst/>
                <a:gdLst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11097 w 2194524"/>
                  <a:gd name="connsiteY3" fmla="*/ 753742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48308 w 2194524"/>
                  <a:gd name="connsiteY5" fmla="*/ 1898342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45453"/>
                  <a:gd name="connsiteY0" fmla="*/ 41365 h 3010473"/>
                  <a:gd name="connsiteX1" fmla="*/ 769866 w 2145453"/>
                  <a:gd name="connsiteY1" fmla="*/ 0 h 3010473"/>
                  <a:gd name="connsiteX2" fmla="*/ 911097 w 2145453"/>
                  <a:gd name="connsiteY2" fmla="*/ 141231 h 3010473"/>
                  <a:gd name="connsiteX3" fmla="*/ 960469 w 2145453"/>
                  <a:gd name="connsiteY3" fmla="*/ 784060 h 3010473"/>
                  <a:gd name="connsiteX4" fmla="*/ 1594794 w 2145453"/>
                  <a:gd name="connsiteY4" fmla="*/ 789196 h 3010473"/>
                  <a:gd name="connsiteX5" fmla="*/ 1848308 w 2145453"/>
                  <a:gd name="connsiteY5" fmla="*/ 1898342 h 3010473"/>
                  <a:gd name="connsiteX6" fmla="*/ 2145453 w 2145453"/>
                  <a:gd name="connsiteY6" fmla="*/ 2249789 h 3010473"/>
                  <a:gd name="connsiteX7" fmla="*/ 1488044 w 2145453"/>
                  <a:gd name="connsiteY7" fmla="*/ 3010473 h 3010473"/>
                  <a:gd name="connsiteX8" fmla="*/ 1136947 w 2145453"/>
                  <a:gd name="connsiteY8" fmla="*/ 2468062 h 3010473"/>
                  <a:gd name="connsiteX9" fmla="*/ 519460 w 2145453"/>
                  <a:gd name="connsiteY9" fmla="*/ 2013663 h 3010473"/>
                  <a:gd name="connsiteX10" fmla="*/ 0 w 2145453"/>
                  <a:gd name="connsiteY10" fmla="*/ 1326467 h 3010473"/>
                  <a:gd name="connsiteX11" fmla="*/ 628635 w 2145453"/>
                  <a:gd name="connsiteY11" fmla="*/ 1589678 h 3010473"/>
                  <a:gd name="connsiteX12" fmla="*/ 628635 w 2145453"/>
                  <a:gd name="connsiteY12" fmla="*/ 141231 h 3010473"/>
                  <a:gd name="connsiteX13" fmla="*/ 670001 w 2145453"/>
                  <a:gd name="connsiteY13" fmla="*/ 41365 h 3010473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19460 w 2145453"/>
                  <a:gd name="connsiteY9" fmla="*/ 2013663 h 2912664"/>
                  <a:gd name="connsiteX10" fmla="*/ 0 w 2145453"/>
                  <a:gd name="connsiteY10" fmla="*/ 1326467 h 2912664"/>
                  <a:gd name="connsiteX11" fmla="*/ 628635 w 2145453"/>
                  <a:gd name="connsiteY11" fmla="*/ 1589678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28635 w 2145453"/>
                  <a:gd name="connsiteY11" fmla="*/ 1589678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28635 w 2145453"/>
                  <a:gd name="connsiteY11" fmla="*/ 1589678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78849 w 2145453"/>
                  <a:gd name="connsiteY4" fmla="*/ 851069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78849 w 2145453"/>
                  <a:gd name="connsiteY4" fmla="*/ 851069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78849 w 2145453"/>
                  <a:gd name="connsiteY4" fmla="*/ 851069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710556 w 2145453"/>
                  <a:gd name="connsiteY11" fmla="*/ 1634217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733305 w 2208757"/>
                  <a:gd name="connsiteY0" fmla="*/ 41365 h 2912664"/>
                  <a:gd name="connsiteX1" fmla="*/ 833170 w 2208757"/>
                  <a:gd name="connsiteY1" fmla="*/ 0 h 2912664"/>
                  <a:gd name="connsiteX2" fmla="*/ 974401 w 2208757"/>
                  <a:gd name="connsiteY2" fmla="*/ 141231 h 2912664"/>
                  <a:gd name="connsiteX3" fmla="*/ 1042827 w 2208757"/>
                  <a:gd name="connsiteY3" fmla="*/ 863751 h 2912664"/>
                  <a:gd name="connsiteX4" fmla="*/ 1642153 w 2208757"/>
                  <a:gd name="connsiteY4" fmla="*/ 851069 h 2912664"/>
                  <a:gd name="connsiteX5" fmla="*/ 1911612 w 2208757"/>
                  <a:gd name="connsiteY5" fmla="*/ 1898342 h 2912664"/>
                  <a:gd name="connsiteX6" fmla="*/ 2208757 w 2208757"/>
                  <a:gd name="connsiteY6" fmla="*/ 2249789 h 2912664"/>
                  <a:gd name="connsiteX7" fmla="*/ 1598547 w 2208757"/>
                  <a:gd name="connsiteY7" fmla="*/ 2912664 h 2912664"/>
                  <a:gd name="connsiteX8" fmla="*/ 1200251 w 2208757"/>
                  <a:gd name="connsiteY8" fmla="*/ 2468062 h 2912664"/>
                  <a:gd name="connsiteX9" fmla="*/ 593695 w 2208757"/>
                  <a:gd name="connsiteY9" fmla="*/ 2073665 h 2912664"/>
                  <a:gd name="connsiteX10" fmla="*/ 0 w 2208757"/>
                  <a:gd name="connsiteY10" fmla="*/ 1399250 h 2912664"/>
                  <a:gd name="connsiteX11" fmla="*/ 773860 w 2208757"/>
                  <a:gd name="connsiteY11" fmla="*/ 1634217 h 2912664"/>
                  <a:gd name="connsiteX12" fmla="*/ 691939 w 2208757"/>
                  <a:gd name="connsiteY12" fmla="*/ 141231 h 2912664"/>
                  <a:gd name="connsiteX13" fmla="*/ 733305 w 2208757"/>
                  <a:gd name="connsiteY13" fmla="*/ 41365 h 2912664"/>
                  <a:gd name="connsiteX0" fmla="*/ 787104 w 2262556"/>
                  <a:gd name="connsiteY0" fmla="*/ 41365 h 2912664"/>
                  <a:gd name="connsiteX1" fmla="*/ 886969 w 2262556"/>
                  <a:gd name="connsiteY1" fmla="*/ 0 h 2912664"/>
                  <a:gd name="connsiteX2" fmla="*/ 1028200 w 2262556"/>
                  <a:gd name="connsiteY2" fmla="*/ 141231 h 2912664"/>
                  <a:gd name="connsiteX3" fmla="*/ 1096626 w 2262556"/>
                  <a:gd name="connsiteY3" fmla="*/ 863751 h 2912664"/>
                  <a:gd name="connsiteX4" fmla="*/ 1695952 w 2262556"/>
                  <a:gd name="connsiteY4" fmla="*/ 851069 h 2912664"/>
                  <a:gd name="connsiteX5" fmla="*/ 1965411 w 2262556"/>
                  <a:gd name="connsiteY5" fmla="*/ 1898342 h 2912664"/>
                  <a:gd name="connsiteX6" fmla="*/ 2262556 w 2262556"/>
                  <a:gd name="connsiteY6" fmla="*/ 2249789 h 2912664"/>
                  <a:gd name="connsiteX7" fmla="*/ 1652346 w 2262556"/>
                  <a:gd name="connsiteY7" fmla="*/ 2912664 h 2912664"/>
                  <a:gd name="connsiteX8" fmla="*/ 1254050 w 2262556"/>
                  <a:gd name="connsiteY8" fmla="*/ 2468062 h 2912664"/>
                  <a:gd name="connsiteX9" fmla="*/ 647494 w 2262556"/>
                  <a:gd name="connsiteY9" fmla="*/ 2073665 h 2912664"/>
                  <a:gd name="connsiteX10" fmla="*/ 0 w 2262556"/>
                  <a:gd name="connsiteY10" fmla="*/ 1381959 h 2912664"/>
                  <a:gd name="connsiteX11" fmla="*/ 827659 w 2262556"/>
                  <a:gd name="connsiteY11" fmla="*/ 1634217 h 2912664"/>
                  <a:gd name="connsiteX12" fmla="*/ 745738 w 2262556"/>
                  <a:gd name="connsiteY12" fmla="*/ 141231 h 2912664"/>
                  <a:gd name="connsiteX13" fmla="*/ 787104 w 2262556"/>
                  <a:gd name="connsiteY13" fmla="*/ 41365 h 2912664"/>
                  <a:gd name="connsiteX0" fmla="*/ 787104 w 2262556"/>
                  <a:gd name="connsiteY0" fmla="*/ 41365 h 2912664"/>
                  <a:gd name="connsiteX1" fmla="*/ 886969 w 2262556"/>
                  <a:gd name="connsiteY1" fmla="*/ 0 h 2912664"/>
                  <a:gd name="connsiteX2" fmla="*/ 1028200 w 2262556"/>
                  <a:gd name="connsiteY2" fmla="*/ 141231 h 2912664"/>
                  <a:gd name="connsiteX3" fmla="*/ 1096626 w 2262556"/>
                  <a:gd name="connsiteY3" fmla="*/ 863751 h 2912664"/>
                  <a:gd name="connsiteX4" fmla="*/ 1695952 w 2262556"/>
                  <a:gd name="connsiteY4" fmla="*/ 851069 h 2912664"/>
                  <a:gd name="connsiteX5" fmla="*/ 1965411 w 2262556"/>
                  <a:gd name="connsiteY5" fmla="*/ 1898342 h 2912664"/>
                  <a:gd name="connsiteX6" fmla="*/ 2262556 w 2262556"/>
                  <a:gd name="connsiteY6" fmla="*/ 2249789 h 2912664"/>
                  <a:gd name="connsiteX7" fmla="*/ 1652346 w 2262556"/>
                  <a:gd name="connsiteY7" fmla="*/ 2912664 h 2912664"/>
                  <a:gd name="connsiteX8" fmla="*/ 1254050 w 2262556"/>
                  <a:gd name="connsiteY8" fmla="*/ 2468062 h 2912664"/>
                  <a:gd name="connsiteX9" fmla="*/ 647494 w 2262556"/>
                  <a:gd name="connsiteY9" fmla="*/ 2073665 h 2912664"/>
                  <a:gd name="connsiteX10" fmla="*/ 0 w 2262556"/>
                  <a:gd name="connsiteY10" fmla="*/ 1381959 h 2912664"/>
                  <a:gd name="connsiteX11" fmla="*/ 827659 w 2262556"/>
                  <a:gd name="connsiteY11" fmla="*/ 1634217 h 2912664"/>
                  <a:gd name="connsiteX12" fmla="*/ 745738 w 2262556"/>
                  <a:gd name="connsiteY12" fmla="*/ 141231 h 2912664"/>
                  <a:gd name="connsiteX13" fmla="*/ 787104 w 2262556"/>
                  <a:gd name="connsiteY13" fmla="*/ 41365 h 2912664"/>
                  <a:gd name="connsiteX0" fmla="*/ 787104 w 2262556"/>
                  <a:gd name="connsiteY0" fmla="*/ 41365 h 2912664"/>
                  <a:gd name="connsiteX1" fmla="*/ 886969 w 2262556"/>
                  <a:gd name="connsiteY1" fmla="*/ 0 h 2912664"/>
                  <a:gd name="connsiteX2" fmla="*/ 1028200 w 2262556"/>
                  <a:gd name="connsiteY2" fmla="*/ 141231 h 2912664"/>
                  <a:gd name="connsiteX3" fmla="*/ 1096626 w 2262556"/>
                  <a:gd name="connsiteY3" fmla="*/ 863751 h 2912664"/>
                  <a:gd name="connsiteX4" fmla="*/ 1695952 w 2262556"/>
                  <a:gd name="connsiteY4" fmla="*/ 851069 h 2912664"/>
                  <a:gd name="connsiteX5" fmla="*/ 1965411 w 2262556"/>
                  <a:gd name="connsiteY5" fmla="*/ 1898342 h 2912664"/>
                  <a:gd name="connsiteX6" fmla="*/ 2262556 w 2262556"/>
                  <a:gd name="connsiteY6" fmla="*/ 2249789 h 2912664"/>
                  <a:gd name="connsiteX7" fmla="*/ 1652346 w 2262556"/>
                  <a:gd name="connsiteY7" fmla="*/ 2912664 h 2912664"/>
                  <a:gd name="connsiteX8" fmla="*/ 1254050 w 2262556"/>
                  <a:gd name="connsiteY8" fmla="*/ 2468062 h 2912664"/>
                  <a:gd name="connsiteX9" fmla="*/ 647494 w 2262556"/>
                  <a:gd name="connsiteY9" fmla="*/ 2073665 h 2912664"/>
                  <a:gd name="connsiteX10" fmla="*/ 0 w 2262556"/>
                  <a:gd name="connsiteY10" fmla="*/ 1381959 h 2912664"/>
                  <a:gd name="connsiteX11" fmla="*/ 827659 w 2262556"/>
                  <a:gd name="connsiteY11" fmla="*/ 1634217 h 2912664"/>
                  <a:gd name="connsiteX12" fmla="*/ 745738 w 2262556"/>
                  <a:gd name="connsiteY12" fmla="*/ 141231 h 2912664"/>
                  <a:gd name="connsiteX13" fmla="*/ 787104 w 2262556"/>
                  <a:gd name="connsiteY13" fmla="*/ 41365 h 2912664"/>
                  <a:gd name="connsiteX0" fmla="*/ 787104 w 2262556"/>
                  <a:gd name="connsiteY0" fmla="*/ 41365 h 3204020"/>
                  <a:gd name="connsiteX1" fmla="*/ 886969 w 2262556"/>
                  <a:gd name="connsiteY1" fmla="*/ 0 h 3204020"/>
                  <a:gd name="connsiteX2" fmla="*/ 1028200 w 2262556"/>
                  <a:gd name="connsiteY2" fmla="*/ 141231 h 3204020"/>
                  <a:gd name="connsiteX3" fmla="*/ 1096626 w 2262556"/>
                  <a:gd name="connsiteY3" fmla="*/ 863751 h 3204020"/>
                  <a:gd name="connsiteX4" fmla="*/ 1695952 w 2262556"/>
                  <a:gd name="connsiteY4" fmla="*/ 851069 h 3204020"/>
                  <a:gd name="connsiteX5" fmla="*/ 1965411 w 2262556"/>
                  <a:gd name="connsiteY5" fmla="*/ 1898342 h 3204020"/>
                  <a:gd name="connsiteX6" fmla="*/ 2262556 w 2262556"/>
                  <a:gd name="connsiteY6" fmla="*/ 2249789 h 3204020"/>
                  <a:gd name="connsiteX7" fmla="*/ 1875442 w 2262556"/>
                  <a:gd name="connsiteY7" fmla="*/ 3204020 h 3204020"/>
                  <a:gd name="connsiteX8" fmla="*/ 1254050 w 2262556"/>
                  <a:gd name="connsiteY8" fmla="*/ 2468062 h 3204020"/>
                  <a:gd name="connsiteX9" fmla="*/ 647494 w 2262556"/>
                  <a:gd name="connsiteY9" fmla="*/ 2073665 h 3204020"/>
                  <a:gd name="connsiteX10" fmla="*/ 0 w 2262556"/>
                  <a:gd name="connsiteY10" fmla="*/ 1381959 h 3204020"/>
                  <a:gd name="connsiteX11" fmla="*/ 827659 w 2262556"/>
                  <a:gd name="connsiteY11" fmla="*/ 1634217 h 3204020"/>
                  <a:gd name="connsiteX12" fmla="*/ 745738 w 2262556"/>
                  <a:gd name="connsiteY12" fmla="*/ 141231 h 3204020"/>
                  <a:gd name="connsiteX13" fmla="*/ 787104 w 2262556"/>
                  <a:gd name="connsiteY13" fmla="*/ 41365 h 3204020"/>
                  <a:gd name="connsiteX0" fmla="*/ 787104 w 2616797"/>
                  <a:gd name="connsiteY0" fmla="*/ 41365 h 3204020"/>
                  <a:gd name="connsiteX1" fmla="*/ 886969 w 2616797"/>
                  <a:gd name="connsiteY1" fmla="*/ 0 h 3204020"/>
                  <a:gd name="connsiteX2" fmla="*/ 1028200 w 2616797"/>
                  <a:gd name="connsiteY2" fmla="*/ 141231 h 3204020"/>
                  <a:gd name="connsiteX3" fmla="*/ 1096626 w 2616797"/>
                  <a:gd name="connsiteY3" fmla="*/ 863751 h 3204020"/>
                  <a:gd name="connsiteX4" fmla="*/ 1695952 w 2616797"/>
                  <a:gd name="connsiteY4" fmla="*/ 851069 h 3204020"/>
                  <a:gd name="connsiteX5" fmla="*/ 1965411 w 2616797"/>
                  <a:gd name="connsiteY5" fmla="*/ 1898342 h 3204020"/>
                  <a:gd name="connsiteX6" fmla="*/ 2616797 w 2616797"/>
                  <a:gd name="connsiteY6" fmla="*/ 2518120 h 3204020"/>
                  <a:gd name="connsiteX7" fmla="*/ 1875442 w 2616797"/>
                  <a:gd name="connsiteY7" fmla="*/ 3204020 h 3204020"/>
                  <a:gd name="connsiteX8" fmla="*/ 1254050 w 2616797"/>
                  <a:gd name="connsiteY8" fmla="*/ 2468062 h 3204020"/>
                  <a:gd name="connsiteX9" fmla="*/ 647494 w 2616797"/>
                  <a:gd name="connsiteY9" fmla="*/ 2073665 h 3204020"/>
                  <a:gd name="connsiteX10" fmla="*/ 0 w 2616797"/>
                  <a:gd name="connsiteY10" fmla="*/ 1381959 h 3204020"/>
                  <a:gd name="connsiteX11" fmla="*/ 827659 w 2616797"/>
                  <a:gd name="connsiteY11" fmla="*/ 1634217 h 3204020"/>
                  <a:gd name="connsiteX12" fmla="*/ 745738 w 2616797"/>
                  <a:gd name="connsiteY12" fmla="*/ 141231 h 3204020"/>
                  <a:gd name="connsiteX13" fmla="*/ 787104 w 2616797"/>
                  <a:gd name="connsiteY13" fmla="*/ 41365 h 3204020"/>
                  <a:gd name="connsiteX0" fmla="*/ 787104 w 2616797"/>
                  <a:gd name="connsiteY0" fmla="*/ 41365 h 3204020"/>
                  <a:gd name="connsiteX1" fmla="*/ 886969 w 2616797"/>
                  <a:gd name="connsiteY1" fmla="*/ 0 h 3204020"/>
                  <a:gd name="connsiteX2" fmla="*/ 1028200 w 2616797"/>
                  <a:gd name="connsiteY2" fmla="*/ 141231 h 3204020"/>
                  <a:gd name="connsiteX3" fmla="*/ 1096626 w 2616797"/>
                  <a:gd name="connsiteY3" fmla="*/ 863751 h 3204020"/>
                  <a:gd name="connsiteX4" fmla="*/ 1695952 w 2616797"/>
                  <a:gd name="connsiteY4" fmla="*/ 851069 h 3204020"/>
                  <a:gd name="connsiteX5" fmla="*/ 1965411 w 2616797"/>
                  <a:gd name="connsiteY5" fmla="*/ 1898342 h 3204020"/>
                  <a:gd name="connsiteX6" fmla="*/ 2616797 w 2616797"/>
                  <a:gd name="connsiteY6" fmla="*/ 2518120 h 3204020"/>
                  <a:gd name="connsiteX7" fmla="*/ 1875442 w 2616797"/>
                  <a:gd name="connsiteY7" fmla="*/ 3204020 h 3204020"/>
                  <a:gd name="connsiteX8" fmla="*/ 1254050 w 2616797"/>
                  <a:gd name="connsiteY8" fmla="*/ 2468062 h 3204020"/>
                  <a:gd name="connsiteX9" fmla="*/ 647494 w 2616797"/>
                  <a:gd name="connsiteY9" fmla="*/ 2073665 h 3204020"/>
                  <a:gd name="connsiteX10" fmla="*/ 0 w 2616797"/>
                  <a:gd name="connsiteY10" fmla="*/ 1381959 h 3204020"/>
                  <a:gd name="connsiteX11" fmla="*/ 827659 w 2616797"/>
                  <a:gd name="connsiteY11" fmla="*/ 1634217 h 3204020"/>
                  <a:gd name="connsiteX12" fmla="*/ 745738 w 2616797"/>
                  <a:gd name="connsiteY12" fmla="*/ 141231 h 3204020"/>
                  <a:gd name="connsiteX13" fmla="*/ 787104 w 2616797"/>
                  <a:gd name="connsiteY13" fmla="*/ 41365 h 3204020"/>
                  <a:gd name="connsiteX0" fmla="*/ 787104 w 2635848"/>
                  <a:gd name="connsiteY0" fmla="*/ 41365 h 3204020"/>
                  <a:gd name="connsiteX1" fmla="*/ 886969 w 2635848"/>
                  <a:gd name="connsiteY1" fmla="*/ 0 h 3204020"/>
                  <a:gd name="connsiteX2" fmla="*/ 1028200 w 2635848"/>
                  <a:gd name="connsiteY2" fmla="*/ 141231 h 3204020"/>
                  <a:gd name="connsiteX3" fmla="*/ 1096626 w 2635848"/>
                  <a:gd name="connsiteY3" fmla="*/ 863751 h 3204020"/>
                  <a:gd name="connsiteX4" fmla="*/ 1695952 w 2635848"/>
                  <a:gd name="connsiteY4" fmla="*/ 851069 h 3204020"/>
                  <a:gd name="connsiteX5" fmla="*/ 1965411 w 2635848"/>
                  <a:gd name="connsiteY5" fmla="*/ 1898342 h 3204020"/>
                  <a:gd name="connsiteX6" fmla="*/ 2635848 w 2635848"/>
                  <a:gd name="connsiteY6" fmla="*/ 2523197 h 3204020"/>
                  <a:gd name="connsiteX7" fmla="*/ 1875442 w 2635848"/>
                  <a:gd name="connsiteY7" fmla="*/ 3204020 h 3204020"/>
                  <a:gd name="connsiteX8" fmla="*/ 1254050 w 2635848"/>
                  <a:gd name="connsiteY8" fmla="*/ 2468062 h 3204020"/>
                  <a:gd name="connsiteX9" fmla="*/ 647494 w 2635848"/>
                  <a:gd name="connsiteY9" fmla="*/ 2073665 h 3204020"/>
                  <a:gd name="connsiteX10" fmla="*/ 0 w 2635848"/>
                  <a:gd name="connsiteY10" fmla="*/ 1381959 h 3204020"/>
                  <a:gd name="connsiteX11" fmla="*/ 827659 w 2635848"/>
                  <a:gd name="connsiteY11" fmla="*/ 1634217 h 3204020"/>
                  <a:gd name="connsiteX12" fmla="*/ 745738 w 2635848"/>
                  <a:gd name="connsiteY12" fmla="*/ 141231 h 3204020"/>
                  <a:gd name="connsiteX13" fmla="*/ 787104 w 2635848"/>
                  <a:gd name="connsiteY13" fmla="*/ 41365 h 3204020"/>
                  <a:gd name="connsiteX0" fmla="*/ 787104 w 2651771"/>
                  <a:gd name="connsiteY0" fmla="*/ 41365 h 3204020"/>
                  <a:gd name="connsiteX1" fmla="*/ 886969 w 2651771"/>
                  <a:gd name="connsiteY1" fmla="*/ 0 h 3204020"/>
                  <a:gd name="connsiteX2" fmla="*/ 1028200 w 2651771"/>
                  <a:gd name="connsiteY2" fmla="*/ 141231 h 3204020"/>
                  <a:gd name="connsiteX3" fmla="*/ 1096626 w 2651771"/>
                  <a:gd name="connsiteY3" fmla="*/ 863751 h 3204020"/>
                  <a:gd name="connsiteX4" fmla="*/ 1695952 w 2651771"/>
                  <a:gd name="connsiteY4" fmla="*/ 851069 h 3204020"/>
                  <a:gd name="connsiteX5" fmla="*/ 1965411 w 2651771"/>
                  <a:gd name="connsiteY5" fmla="*/ 1898342 h 3204020"/>
                  <a:gd name="connsiteX6" fmla="*/ 2651771 w 2651771"/>
                  <a:gd name="connsiteY6" fmla="*/ 2516454 h 3204020"/>
                  <a:gd name="connsiteX7" fmla="*/ 1875442 w 2651771"/>
                  <a:gd name="connsiteY7" fmla="*/ 3204020 h 3204020"/>
                  <a:gd name="connsiteX8" fmla="*/ 1254050 w 2651771"/>
                  <a:gd name="connsiteY8" fmla="*/ 2468062 h 3204020"/>
                  <a:gd name="connsiteX9" fmla="*/ 647494 w 2651771"/>
                  <a:gd name="connsiteY9" fmla="*/ 2073665 h 3204020"/>
                  <a:gd name="connsiteX10" fmla="*/ 0 w 2651771"/>
                  <a:gd name="connsiteY10" fmla="*/ 1381959 h 3204020"/>
                  <a:gd name="connsiteX11" fmla="*/ 827659 w 2651771"/>
                  <a:gd name="connsiteY11" fmla="*/ 1634217 h 3204020"/>
                  <a:gd name="connsiteX12" fmla="*/ 745738 w 2651771"/>
                  <a:gd name="connsiteY12" fmla="*/ 141231 h 3204020"/>
                  <a:gd name="connsiteX13" fmla="*/ 787104 w 2651771"/>
                  <a:gd name="connsiteY13" fmla="*/ 41365 h 320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51771" h="3204020">
                    <a:moveTo>
                      <a:pt x="787104" y="41365"/>
                    </a:moveTo>
                    <a:cubicBezTo>
                      <a:pt x="812661" y="15808"/>
                      <a:pt x="847969" y="0"/>
                      <a:pt x="886969" y="0"/>
                    </a:cubicBezTo>
                    <a:cubicBezTo>
                      <a:pt x="964969" y="0"/>
                      <a:pt x="1028200" y="63231"/>
                      <a:pt x="1028200" y="141231"/>
                    </a:cubicBezTo>
                    <a:lnTo>
                      <a:pt x="1096626" y="863751"/>
                    </a:lnTo>
                    <a:cubicBezTo>
                      <a:pt x="1324950" y="817026"/>
                      <a:pt x="1594219" y="679679"/>
                      <a:pt x="1695952" y="851069"/>
                    </a:cubicBezTo>
                    <a:cubicBezTo>
                      <a:pt x="1896857" y="1284096"/>
                      <a:pt x="2012961" y="1443677"/>
                      <a:pt x="1965411" y="1898342"/>
                    </a:cubicBezTo>
                    <a:cubicBezTo>
                      <a:pt x="2062863" y="2027881"/>
                      <a:pt x="2521735" y="2407218"/>
                      <a:pt x="2651771" y="2516454"/>
                    </a:cubicBezTo>
                    <a:lnTo>
                      <a:pt x="1875442" y="3204020"/>
                    </a:lnTo>
                    <a:lnTo>
                      <a:pt x="1254050" y="2468062"/>
                    </a:lnTo>
                    <a:cubicBezTo>
                      <a:pt x="1117281" y="2338792"/>
                      <a:pt x="856388" y="2269133"/>
                      <a:pt x="647494" y="2073665"/>
                    </a:cubicBezTo>
                    <a:cubicBezTo>
                      <a:pt x="560013" y="2007911"/>
                      <a:pt x="439289" y="1645529"/>
                      <a:pt x="0" y="1381959"/>
                    </a:cubicBezTo>
                    <a:cubicBezTo>
                      <a:pt x="137000" y="1119373"/>
                      <a:pt x="679491" y="1549956"/>
                      <a:pt x="827659" y="1634217"/>
                    </a:cubicBezTo>
                    <a:lnTo>
                      <a:pt x="745738" y="141231"/>
                    </a:lnTo>
                    <a:cubicBezTo>
                      <a:pt x="745738" y="102231"/>
                      <a:pt x="761546" y="66923"/>
                      <a:pt x="787104" y="41365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25" name="Group 75">
                <a:extLst>
                  <a:ext uri="{FF2B5EF4-FFF2-40B4-BE49-F238E27FC236}">
                    <a16:creationId xmlns:a16="http://schemas.microsoft.com/office/drawing/2014/main" id="{C956C099-53E6-4ECA-A4C0-40DE65402A23}"/>
                  </a:ext>
                </a:extLst>
              </p:cNvPr>
              <p:cNvGrpSpPr/>
              <p:nvPr/>
            </p:nvGrpSpPr>
            <p:grpSpPr>
              <a:xfrm>
                <a:off x="3588095" y="5094961"/>
                <a:ext cx="749914" cy="1087769"/>
                <a:chOff x="3588095" y="5094961"/>
                <a:chExt cx="749914" cy="1087769"/>
              </a:xfrm>
            </p:grpSpPr>
            <p:grpSp>
              <p:nvGrpSpPr>
                <p:cNvPr id="126" name="Group 76">
                  <a:extLst>
                    <a:ext uri="{FF2B5EF4-FFF2-40B4-BE49-F238E27FC236}">
                      <a16:creationId xmlns:a16="http://schemas.microsoft.com/office/drawing/2014/main" id="{BECADFEE-1886-4430-B8E2-50F930AD345B}"/>
                    </a:ext>
                  </a:extLst>
                </p:cNvPr>
                <p:cNvGrpSpPr/>
                <p:nvPr/>
              </p:nvGrpSpPr>
              <p:grpSpPr>
                <a:xfrm rot="20671139">
                  <a:off x="3588095" y="5094961"/>
                  <a:ext cx="582809" cy="1087769"/>
                  <a:chOff x="3501573" y="3178068"/>
                  <a:chExt cx="1340594" cy="2737840"/>
                </a:xfrm>
              </p:grpSpPr>
              <p:sp>
                <p:nvSpPr>
                  <p:cNvPr id="128" name="Freeform: Shape 78">
                    <a:extLst>
                      <a:ext uri="{FF2B5EF4-FFF2-40B4-BE49-F238E27FC236}">
                        <a16:creationId xmlns:a16="http://schemas.microsoft.com/office/drawing/2014/main" id="{502EDBF1-4E4E-43D2-9F86-BB9E8FA40697}"/>
                      </a:ext>
                    </a:extLst>
                  </p:cNvPr>
                  <p:cNvSpPr/>
                  <p:nvPr/>
                </p:nvSpPr>
                <p:spPr>
                  <a:xfrm>
                    <a:off x="3504728" y="3612346"/>
                    <a:ext cx="62939" cy="220286"/>
                  </a:xfrm>
                  <a:custGeom>
                    <a:avLst/>
                    <a:gdLst>
                      <a:gd name="connsiteX0" fmla="*/ 12859 w 19050"/>
                      <a:gd name="connsiteY0" fmla="*/ 68104 h 66675"/>
                      <a:gd name="connsiteX1" fmla="*/ 12859 w 19050"/>
                      <a:gd name="connsiteY1" fmla="*/ 68104 h 66675"/>
                      <a:gd name="connsiteX2" fmla="*/ 7144 w 19050"/>
                      <a:gd name="connsiteY2" fmla="*/ 62389 h 66675"/>
                      <a:gd name="connsiteX3" fmla="*/ 7144 w 19050"/>
                      <a:gd name="connsiteY3" fmla="*/ 12859 h 66675"/>
                      <a:gd name="connsiteX4" fmla="*/ 12859 w 19050"/>
                      <a:gd name="connsiteY4" fmla="*/ 7144 h 66675"/>
                      <a:gd name="connsiteX5" fmla="*/ 12859 w 19050"/>
                      <a:gd name="connsiteY5" fmla="*/ 7144 h 66675"/>
                      <a:gd name="connsiteX6" fmla="*/ 18574 w 19050"/>
                      <a:gd name="connsiteY6" fmla="*/ 12859 h 66675"/>
                      <a:gd name="connsiteX7" fmla="*/ 18574 w 19050"/>
                      <a:gd name="connsiteY7" fmla="*/ 62389 h 66675"/>
                      <a:gd name="connsiteX8" fmla="*/ 12859 w 19050"/>
                      <a:gd name="connsiteY8" fmla="*/ 6810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" h="66675">
                        <a:moveTo>
                          <a:pt x="12859" y="68104"/>
                        </a:moveTo>
                        <a:lnTo>
                          <a:pt x="12859" y="68104"/>
                        </a:lnTo>
                        <a:cubicBezTo>
                          <a:pt x="10001" y="68104"/>
                          <a:pt x="7144" y="65246"/>
                          <a:pt x="7144" y="62389"/>
                        </a:cubicBezTo>
                        <a:lnTo>
                          <a:pt x="7144" y="12859"/>
                        </a:lnTo>
                        <a:cubicBezTo>
                          <a:pt x="7144" y="10001"/>
                          <a:pt x="10001" y="7144"/>
                          <a:pt x="12859" y="7144"/>
                        </a:cubicBezTo>
                        <a:lnTo>
                          <a:pt x="12859" y="7144"/>
                        </a:lnTo>
                        <a:cubicBezTo>
                          <a:pt x="15716" y="7144"/>
                          <a:pt x="18574" y="10001"/>
                          <a:pt x="18574" y="12859"/>
                        </a:cubicBezTo>
                        <a:lnTo>
                          <a:pt x="18574" y="62389"/>
                        </a:lnTo>
                        <a:cubicBezTo>
                          <a:pt x="18574" y="65246"/>
                          <a:pt x="15716" y="68104"/>
                          <a:pt x="12859" y="6810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29" name="Freeform: Shape 79">
                    <a:extLst>
                      <a:ext uri="{FF2B5EF4-FFF2-40B4-BE49-F238E27FC236}">
                        <a16:creationId xmlns:a16="http://schemas.microsoft.com/office/drawing/2014/main" id="{5DA0F99A-E8C0-4E6F-A4C8-AC9C6D44F216}"/>
                      </a:ext>
                    </a:extLst>
                  </p:cNvPr>
                  <p:cNvSpPr/>
                  <p:nvPr/>
                </p:nvSpPr>
                <p:spPr>
                  <a:xfrm>
                    <a:off x="3501573" y="3832632"/>
                    <a:ext cx="62939" cy="220286"/>
                  </a:xfrm>
                  <a:custGeom>
                    <a:avLst/>
                    <a:gdLst>
                      <a:gd name="connsiteX0" fmla="*/ 12859 w 19050"/>
                      <a:gd name="connsiteY0" fmla="*/ 68104 h 66675"/>
                      <a:gd name="connsiteX1" fmla="*/ 12859 w 19050"/>
                      <a:gd name="connsiteY1" fmla="*/ 68104 h 66675"/>
                      <a:gd name="connsiteX2" fmla="*/ 7144 w 19050"/>
                      <a:gd name="connsiteY2" fmla="*/ 62389 h 66675"/>
                      <a:gd name="connsiteX3" fmla="*/ 7144 w 19050"/>
                      <a:gd name="connsiteY3" fmla="*/ 12859 h 66675"/>
                      <a:gd name="connsiteX4" fmla="*/ 12859 w 19050"/>
                      <a:gd name="connsiteY4" fmla="*/ 7144 h 66675"/>
                      <a:gd name="connsiteX5" fmla="*/ 12859 w 19050"/>
                      <a:gd name="connsiteY5" fmla="*/ 7144 h 66675"/>
                      <a:gd name="connsiteX6" fmla="*/ 18574 w 19050"/>
                      <a:gd name="connsiteY6" fmla="*/ 12859 h 66675"/>
                      <a:gd name="connsiteX7" fmla="*/ 18574 w 19050"/>
                      <a:gd name="connsiteY7" fmla="*/ 62389 h 66675"/>
                      <a:gd name="connsiteX8" fmla="*/ 12859 w 19050"/>
                      <a:gd name="connsiteY8" fmla="*/ 6810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" h="66675">
                        <a:moveTo>
                          <a:pt x="12859" y="68104"/>
                        </a:moveTo>
                        <a:lnTo>
                          <a:pt x="12859" y="68104"/>
                        </a:lnTo>
                        <a:cubicBezTo>
                          <a:pt x="10001" y="68104"/>
                          <a:pt x="7144" y="65246"/>
                          <a:pt x="7144" y="62389"/>
                        </a:cubicBezTo>
                        <a:lnTo>
                          <a:pt x="7144" y="12859"/>
                        </a:lnTo>
                        <a:cubicBezTo>
                          <a:pt x="7144" y="10001"/>
                          <a:pt x="10001" y="7144"/>
                          <a:pt x="12859" y="7144"/>
                        </a:cubicBezTo>
                        <a:lnTo>
                          <a:pt x="12859" y="7144"/>
                        </a:lnTo>
                        <a:cubicBezTo>
                          <a:pt x="15716" y="7144"/>
                          <a:pt x="18574" y="10001"/>
                          <a:pt x="18574" y="12859"/>
                        </a:cubicBezTo>
                        <a:lnTo>
                          <a:pt x="18574" y="62389"/>
                        </a:lnTo>
                        <a:cubicBezTo>
                          <a:pt x="18574" y="65246"/>
                          <a:pt x="15716" y="68104"/>
                          <a:pt x="12859" y="6810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0" name="Freeform: Shape 80">
                    <a:extLst>
                      <a:ext uri="{FF2B5EF4-FFF2-40B4-BE49-F238E27FC236}">
                        <a16:creationId xmlns:a16="http://schemas.microsoft.com/office/drawing/2014/main" id="{188A377D-6A8E-4BAC-832D-918FCBEB48C8}"/>
                      </a:ext>
                    </a:extLst>
                  </p:cNvPr>
                  <p:cNvSpPr/>
                  <p:nvPr/>
                </p:nvSpPr>
                <p:spPr>
                  <a:xfrm>
                    <a:off x="4776089" y="3829487"/>
                    <a:ext cx="62939" cy="220286"/>
                  </a:xfrm>
                  <a:custGeom>
                    <a:avLst/>
                    <a:gdLst>
                      <a:gd name="connsiteX0" fmla="*/ 12859 w 19050"/>
                      <a:gd name="connsiteY0" fmla="*/ 68104 h 66675"/>
                      <a:gd name="connsiteX1" fmla="*/ 12859 w 19050"/>
                      <a:gd name="connsiteY1" fmla="*/ 68104 h 66675"/>
                      <a:gd name="connsiteX2" fmla="*/ 7144 w 19050"/>
                      <a:gd name="connsiteY2" fmla="*/ 62389 h 66675"/>
                      <a:gd name="connsiteX3" fmla="*/ 7144 w 19050"/>
                      <a:gd name="connsiteY3" fmla="*/ 12859 h 66675"/>
                      <a:gd name="connsiteX4" fmla="*/ 12859 w 19050"/>
                      <a:gd name="connsiteY4" fmla="*/ 7144 h 66675"/>
                      <a:gd name="connsiteX5" fmla="*/ 12859 w 19050"/>
                      <a:gd name="connsiteY5" fmla="*/ 7144 h 66675"/>
                      <a:gd name="connsiteX6" fmla="*/ 18574 w 19050"/>
                      <a:gd name="connsiteY6" fmla="*/ 12859 h 66675"/>
                      <a:gd name="connsiteX7" fmla="*/ 18574 w 19050"/>
                      <a:gd name="connsiteY7" fmla="*/ 62389 h 66675"/>
                      <a:gd name="connsiteX8" fmla="*/ 12859 w 19050"/>
                      <a:gd name="connsiteY8" fmla="*/ 6810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" h="66675">
                        <a:moveTo>
                          <a:pt x="12859" y="68104"/>
                        </a:moveTo>
                        <a:lnTo>
                          <a:pt x="12859" y="68104"/>
                        </a:lnTo>
                        <a:cubicBezTo>
                          <a:pt x="10001" y="68104"/>
                          <a:pt x="7144" y="65246"/>
                          <a:pt x="7144" y="62389"/>
                        </a:cubicBezTo>
                        <a:lnTo>
                          <a:pt x="7144" y="12859"/>
                        </a:lnTo>
                        <a:cubicBezTo>
                          <a:pt x="7144" y="10001"/>
                          <a:pt x="10001" y="7144"/>
                          <a:pt x="12859" y="7144"/>
                        </a:cubicBezTo>
                        <a:lnTo>
                          <a:pt x="12859" y="7144"/>
                        </a:lnTo>
                        <a:cubicBezTo>
                          <a:pt x="15716" y="7144"/>
                          <a:pt x="18574" y="10001"/>
                          <a:pt x="18574" y="12859"/>
                        </a:cubicBezTo>
                        <a:lnTo>
                          <a:pt x="18574" y="62389"/>
                        </a:lnTo>
                        <a:cubicBezTo>
                          <a:pt x="19526" y="65246"/>
                          <a:pt x="16669" y="68104"/>
                          <a:pt x="12859" y="6810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1" name="Freeform: Shape 81">
                    <a:extLst>
                      <a:ext uri="{FF2B5EF4-FFF2-40B4-BE49-F238E27FC236}">
                        <a16:creationId xmlns:a16="http://schemas.microsoft.com/office/drawing/2014/main" id="{BD6DA3E9-1408-42C3-932D-CBC56EA08389}"/>
                      </a:ext>
                    </a:extLst>
                  </p:cNvPr>
                  <p:cNvSpPr/>
                  <p:nvPr/>
                </p:nvSpPr>
                <p:spPr>
                  <a:xfrm>
                    <a:off x="3520451" y="3178068"/>
                    <a:ext cx="1321716" cy="2737840"/>
                  </a:xfrm>
                  <a:custGeom>
                    <a:avLst/>
                    <a:gdLst>
                      <a:gd name="connsiteX0" fmla="*/ 350044 w 400050"/>
                      <a:gd name="connsiteY0" fmla="*/ 7144 h 828675"/>
                      <a:gd name="connsiteX1" fmla="*/ 53816 w 400050"/>
                      <a:gd name="connsiteY1" fmla="*/ 7144 h 828675"/>
                      <a:gd name="connsiteX2" fmla="*/ 7144 w 400050"/>
                      <a:gd name="connsiteY2" fmla="*/ 53816 h 828675"/>
                      <a:gd name="connsiteX3" fmla="*/ 7144 w 400050"/>
                      <a:gd name="connsiteY3" fmla="*/ 781526 h 828675"/>
                      <a:gd name="connsiteX4" fmla="*/ 53816 w 400050"/>
                      <a:gd name="connsiteY4" fmla="*/ 828199 h 828675"/>
                      <a:gd name="connsiteX5" fmla="*/ 350044 w 400050"/>
                      <a:gd name="connsiteY5" fmla="*/ 828199 h 828675"/>
                      <a:gd name="connsiteX6" fmla="*/ 396716 w 400050"/>
                      <a:gd name="connsiteY6" fmla="*/ 781526 h 828675"/>
                      <a:gd name="connsiteX7" fmla="*/ 396716 w 400050"/>
                      <a:gd name="connsiteY7" fmla="*/ 53816 h 828675"/>
                      <a:gd name="connsiteX8" fmla="*/ 350044 w 400050"/>
                      <a:gd name="connsiteY8" fmla="*/ 7144 h 828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0050" h="828675">
                        <a:moveTo>
                          <a:pt x="350044" y="7144"/>
                        </a:moveTo>
                        <a:lnTo>
                          <a:pt x="53816" y="7144"/>
                        </a:lnTo>
                        <a:cubicBezTo>
                          <a:pt x="28099" y="7144"/>
                          <a:pt x="7144" y="28099"/>
                          <a:pt x="7144" y="53816"/>
                        </a:cubicBezTo>
                        <a:lnTo>
                          <a:pt x="7144" y="781526"/>
                        </a:lnTo>
                        <a:cubicBezTo>
                          <a:pt x="7144" y="807244"/>
                          <a:pt x="28099" y="828199"/>
                          <a:pt x="53816" y="828199"/>
                        </a:cubicBezTo>
                        <a:lnTo>
                          <a:pt x="350044" y="828199"/>
                        </a:lnTo>
                        <a:cubicBezTo>
                          <a:pt x="375761" y="828199"/>
                          <a:pt x="396716" y="807244"/>
                          <a:pt x="396716" y="781526"/>
                        </a:cubicBezTo>
                        <a:lnTo>
                          <a:pt x="396716" y="53816"/>
                        </a:lnTo>
                        <a:cubicBezTo>
                          <a:pt x="396716" y="28099"/>
                          <a:pt x="375761" y="7144"/>
                          <a:pt x="350044" y="714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2" name="Freeform: Shape 82">
                    <a:extLst>
                      <a:ext uri="{FF2B5EF4-FFF2-40B4-BE49-F238E27FC236}">
                        <a16:creationId xmlns:a16="http://schemas.microsoft.com/office/drawing/2014/main" id="{A00D3163-81BF-42BC-8CDC-CE37EDCC014A}"/>
                      </a:ext>
                    </a:extLst>
                  </p:cNvPr>
                  <p:cNvSpPr/>
                  <p:nvPr/>
                </p:nvSpPr>
                <p:spPr>
                  <a:xfrm>
                    <a:off x="3529897" y="3190652"/>
                    <a:ext cx="1290246" cy="2706371"/>
                  </a:xfrm>
                  <a:custGeom>
                    <a:avLst/>
                    <a:gdLst>
                      <a:gd name="connsiteX0" fmla="*/ 345281 w 390525"/>
                      <a:gd name="connsiteY0" fmla="*/ 7144 h 819150"/>
                      <a:gd name="connsiteX1" fmla="*/ 52864 w 390525"/>
                      <a:gd name="connsiteY1" fmla="*/ 7144 h 819150"/>
                      <a:gd name="connsiteX2" fmla="*/ 7144 w 390525"/>
                      <a:gd name="connsiteY2" fmla="*/ 52864 h 819150"/>
                      <a:gd name="connsiteX3" fmla="*/ 7144 w 390525"/>
                      <a:gd name="connsiteY3" fmla="*/ 772954 h 819150"/>
                      <a:gd name="connsiteX4" fmla="*/ 52864 w 390525"/>
                      <a:gd name="connsiteY4" fmla="*/ 818674 h 819150"/>
                      <a:gd name="connsiteX5" fmla="*/ 345281 w 390525"/>
                      <a:gd name="connsiteY5" fmla="*/ 818674 h 819150"/>
                      <a:gd name="connsiteX6" fmla="*/ 391001 w 390525"/>
                      <a:gd name="connsiteY6" fmla="*/ 772954 h 819150"/>
                      <a:gd name="connsiteX7" fmla="*/ 391001 w 390525"/>
                      <a:gd name="connsiteY7" fmla="*/ 52864 h 819150"/>
                      <a:gd name="connsiteX8" fmla="*/ 345281 w 390525"/>
                      <a:gd name="connsiteY8" fmla="*/ 7144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0525" h="819150">
                        <a:moveTo>
                          <a:pt x="345281" y="7144"/>
                        </a:moveTo>
                        <a:lnTo>
                          <a:pt x="52864" y="7144"/>
                        </a:lnTo>
                        <a:cubicBezTo>
                          <a:pt x="27146" y="7144"/>
                          <a:pt x="7144" y="27146"/>
                          <a:pt x="7144" y="52864"/>
                        </a:cubicBezTo>
                        <a:lnTo>
                          <a:pt x="7144" y="772954"/>
                        </a:lnTo>
                        <a:cubicBezTo>
                          <a:pt x="7144" y="798671"/>
                          <a:pt x="27146" y="818674"/>
                          <a:pt x="52864" y="818674"/>
                        </a:cubicBezTo>
                        <a:lnTo>
                          <a:pt x="345281" y="818674"/>
                        </a:lnTo>
                        <a:cubicBezTo>
                          <a:pt x="370999" y="818674"/>
                          <a:pt x="391001" y="798671"/>
                          <a:pt x="391001" y="772954"/>
                        </a:cubicBezTo>
                        <a:lnTo>
                          <a:pt x="391001" y="52864"/>
                        </a:lnTo>
                        <a:cubicBezTo>
                          <a:pt x="391001" y="28099"/>
                          <a:pt x="370046" y="7144"/>
                          <a:pt x="345281" y="7144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3" name="Freeform: Shape 83">
                    <a:extLst>
                      <a:ext uri="{FF2B5EF4-FFF2-40B4-BE49-F238E27FC236}">
                        <a16:creationId xmlns:a16="http://schemas.microsoft.com/office/drawing/2014/main" id="{7ABF94FD-B8E0-4948-9E55-9EA4201C2EC2}"/>
                      </a:ext>
                    </a:extLst>
                  </p:cNvPr>
                  <p:cNvSpPr/>
                  <p:nvPr/>
                </p:nvSpPr>
                <p:spPr>
                  <a:xfrm>
                    <a:off x="3627447" y="3596610"/>
                    <a:ext cx="1101430" cy="1951104"/>
                  </a:xfrm>
                  <a:custGeom>
                    <a:avLst/>
                    <a:gdLst>
                      <a:gd name="connsiteX0" fmla="*/ 7144 w 333375"/>
                      <a:gd name="connsiteY0" fmla="*/ 7144 h 590550"/>
                      <a:gd name="connsiteX1" fmla="*/ 331946 w 333375"/>
                      <a:gd name="connsiteY1" fmla="*/ 7144 h 590550"/>
                      <a:gd name="connsiteX2" fmla="*/ 331946 w 333375"/>
                      <a:gd name="connsiteY2" fmla="*/ 586264 h 590550"/>
                      <a:gd name="connsiteX3" fmla="*/ 7144 w 333375"/>
                      <a:gd name="connsiteY3" fmla="*/ 586264 h 590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375" h="590550">
                        <a:moveTo>
                          <a:pt x="7144" y="7144"/>
                        </a:moveTo>
                        <a:lnTo>
                          <a:pt x="331946" y="7144"/>
                        </a:lnTo>
                        <a:lnTo>
                          <a:pt x="331946" y="586264"/>
                        </a:lnTo>
                        <a:lnTo>
                          <a:pt x="7144" y="586264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95000"/>
                    </a:sys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134" name="Group 84">
                    <a:extLst>
                      <a:ext uri="{FF2B5EF4-FFF2-40B4-BE49-F238E27FC236}">
                        <a16:creationId xmlns:a16="http://schemas.microsoft.com/office/drawing/2014/main" id="{A7C763A9-8E9B-41E4-8A63-585B942942E6}"/>
                      </a:ext>
                    </a:extLst>
                  </p:cNvPr>
                  <p:cNvGrpSpPr/>
                  <p:nvPr/>
                </p:nvGrpSpPr>
                <p:grpSpPr>
                  <a:xfrm>
                    <a:off x="4088508" y="5635852"/>
                    <a:ext cx="173080" cy="173080"/>
                    <a:chOff x="6768665" y="6038214"/>
                    <a:chExt cx="147968" cy="147968"/>
                  </a:xfrm>
                </p:grpSpPr>
                <p:sp>
                  <p:nvSpPr>
                    <p:cNvPr id="138" name="Oval 88">
                      <a:extLst>
                        <a:ext uri="{FF2B5EF4-FFF2-40B4-BE49-F238E27FC236}">
                          <a16:creationId xmlns:a16="http://schemas.microsoft.com/office/drawing/2014/main" id="{8CA927C5-C27A-4011-B7A5-EBB94581F6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8665" y="6038214"/>
                      <a:ext cx="147968" cy="147968"/>
                    </a:xfrm>
                    <a:prstGeom prst="ellipse">
                      <a:avLst/>
                    </a:prstGeom>
                    <a:solidFill>
                      <a:sysClr val="window" lastClr="FFFFFF">
                        <a:lumMod val="6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139" name="Oval 89">
                      <a:extLst>
                        <a:ext uri="{FF2B5EF4-FFF2-40B4-BE49-F238E27FC236}">
                          <a16:creationId xmlns:a16="http://schemas.microsoft.com/office/drawing/2014/main" id="{36437A6D-FFD6-4267-BD17-D5A670F258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2088" y="6071634"/>
                      <a:ext cx="81180" cy="81180"/>
                    </a:xfrm>
                    <a:prstGeom prst="ellipse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</p:grpSp>
              <p:sp>
                <p:nvSpPr>
                  <p:cNvPr id="136" name="Rectangle: Rounded Corners 86">
                    <a:extLst>
                      <a:ext uri="{FF2B5EF4-FFF2-40B4-BE49-F238E27FC236}">
                        <a16:creationId xmlns:a16="http://schemas.microsoft.com/office/drawing/2014/main" id="{F999EDA5-BFF3-4E52-A4A2-FA26B244A1AF}"/>
                      </a:ext>
                    </a:extLst>
                  </p:cNvPr>
                  <p:cNvSpPr/>
                  <p:nvPr/>
                </p:nvSpPr>
                <p:spPr>
                  <a:xfrm>
                    <a:off x="4058661" y="3449093"/>
                    <a:ext cx="254255" cy="5839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ysClr val="window" lastClr="FFFFFF">
                      <a:lumMod val="50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37" name="Oval 87">
                    <a:extLst>
                      <a:ext uri="{FF2B5EF4-FFF2-40B4-BE49-F238E27FC236}">
                        <a16:creationId xmlns:a16="http://schemas.microsoft.com/office/drawing/2014/main" id="{1E48F88D-E993-404E-95D7-EEAF64C6AB08}"/>
                      </a:ext>
                    </a:extLst>
                  </p:cNvPr>
                  <p:cNvSpPr/>
                  <p:nvPr/>
                </p:nvSpPr>
                <p:spPr>
                  <a:xfrm>
                    <a:off x="3922825" y="3449093"/>
                    <a:ext cx="58393" cy="58393"/>
                  </a:xfrm>
                  <a:prstGeom prst="ellipse">
                    <a:avLst/>
                  </a:prstGeom>
                  <a:solidFill>
                    <a:sysClr val="window" lastClr="FFFFFF">
                      <a:lumMod val="6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127" name="Freeform: Shape 77">
                  <a:extLst>
                    <a:ext uri="{FF2B5EF4-FFF2-40B4-BE49-F238E27FC236}">
                      <a16:creationId xmlns:a16="http://schemas.microsoft.com/office/drawing/2014/main" id="{308C4270-0AE0-4C11-809F-E63421FE0AB7}"/>
                    </a:ext>
                  </a:extLst>
                </p:cNvPr>
                <p:cNvSpPr/>
                <p:nvPr/>
              </p:nvSpPr>
              <p:spPr>
                <a:xfrm rot="3148397">
                  <a:off x="3995160" y="5571112"/>
                  <a:ext cx="370789" cy="314909"/>
                </a:xfrm>
                <a:custGeom>
                  <a:avLst/>
                  <a:gdLst>
                    <a:gd name="connsiteX0" fmla="*/ 21125 w 370789"/>
                    <a:gd name="connsiteY0" fmla="*/ 21125 h 314909"/>
                    <a:gd name="connsiteX1" fmla="*/ 72124 w 370789"/>
                    <a:gd name="connsiteY1" fmla="*/ 0 h 314909"/>
                    <a:gd name="connsiteX2" fmla="*/ 144248 w 370789"/>
                    <a:gd name="connsiteY2" fmla="*/ 72124 h 314909"/>
                    <a:gd name="connsiteX3" fmla="*/ 144248 w 370789"/>
                    <a:gd name="connsiteY3" fmla="*/ 91659 h 314909"/>
                    <a:gd name="connsiteX4" fmla="*/ 161551 w 370789"/>
                    <a:gd name="connsiteY4" fmla="*/ 79993 h 314909"/>
                    <a:gd name="connsiteX5" fmla="*/ 189624 w 370789"/>
                    <a:gd name="connsiteY5" fmla="*/ 74325 h 314909"/>
                    <a:gd name="connsiteX6" fmla="*/ 261749 w 370789"/>
                    <a:gd name="connsiteY6" fmla="*/ 146449 h 314909"/>
                    <a:gd name="connsiteX7" fmla="*/ 261748 w 370789"/>
                    <a:gd name="connsiteY7" fmla="*/ 166778 h 314909"/>
                    <a:gd name="connsiteX8" fmla="*/ 302400 w 370789"/>
                    <a:gd name="connsiteY8" fmla="*/ 149940 h 314909"/>
                    <a:gd name="connsiteX9" fmla="*/ 370789 w 370789"/>
                    <a:gd name="connsiteY9" fmla="*/ 218329 h 314909"/>
                    <a:gd name="connsiteX10" fmla="*/ 370789 w 370789"/>
                    <a:gd name="connsiteY10" fmla="*/ 246520 h 314909"/>
                    <a:gd name="connsiteX11" fmla="*/ 302400 w 370789"/>
                    <a:gd name="connsiteY11" fmla="*/ 314909 h 314909"/>
                    <a:gd name="connsiteX12" fmla="*/ 239385 w 370789"/>
                    <a:gd name="connsiteY12" fmla="*/ 273139 h 314909"/>
                    <a:gd name="connsiteX13" fmla="*/ 234750 w 370789"/>
                    <a:gd name="connsiteY13" fmla="*/ 250181 h 314909"/>
                    <a:gd name="connsiteX14" fmla="*/ 217698 w 370789"/>
                    <a:gd name="connsiteY14" fmla="*/ 261678 h 314909"/>
                    <a:gd name="connsiteX15" fmla="*/ 189625 w 370789"/>
                    <a:gd name="connsiteY15" fmla="*/ 267346 h 314909"/>
                    <a:gd name="connsiteX16" fmla="*/ 117501 w 370789"/>
                    <a:gd name="connsiteY16" fmla="*/ 195221 h 314909"/>
                    <a:gd name="connsiteX17" fmla="*/ 117501 w 370789"/>
                    <a:gd name="connsiteY17" fmla="*/ 175686 h 314909"/>
                    <a:gd name="connsiteX18" fmla="*/ 100198 w 370789"/>
                    <a:gd name="connsiteY18" fmla="*/ 187352 h 314909"/>
                    <a:gd name="connsiteX19" fmla="*/ 72124 w 370789"/>
                    <a:gd name="connsiteY19" fmla="*/ 193020 h 314909"/>
                    <a:gd name="connsiteX20" fmla="*/ 0 w 370789"/>
                    <a:gd name="connsiteY20" fmla="*/ 120896 h 314909"/>
                    <a:gd name="connsiteX21" fmla="*/ 0 w 370789"/>
                    <a:gd name="connsiteY21" fmla="*/ 72124 h 314909"/>
                    <a:gd name="connsiteX22" fmla="*/ 21125 w 370789"/>
                    <a:gd name="connsiteY22" fmla="*/ 21125 h 314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0789" h="314909">
                      <a:moveTo>
                        <a:pt x="21125" y="21125"/>
                      </a:moveTo>
                      <a:cubicBezTo>
                        <a:pt x="34177" y="8073"/>
                        <a:pt x="52207" y="0"/>
                        <a:pt x="72124" y="0"/>
                      </a:cubicBezTo>
                      <a:cubicBezTo>
                        <a:pt x="111957" y="0"/>
                        <a:pt x="144248" y="32291"/>
                        <a:pt x="144248" y="72124"/>
                      </a:cubicBezTo>
                      <a:lnTo>
                        <a:pt x="144248" y="91659"/>
                      </a:lnTo>
                      <a:lnTo>
                        <a:pt x="161551" y="79993"/>
                      </a:lnTo>
                      <a:cubicBezTo>
                        <a:pt x="170179" y="76343"/>
                        <a:pt x="179666" y="74326"/>
                        <a:pt x="189624" y="74325"/>
                      </a:cubicBezTo>
                      <a:cubicBezTo>
                        <a:pt x="229457" y="74326"/>
                        <a:pt x="261748" y="106617"/>
                        <a:pt x="261749" y="146449"/>
                      </a:cubicBezTo>
                      <a:lnTo>
                        <a:pt x="261748" y="166778"/>
                      </a:lnTo>
                      <a:lnTo>
                        <a:pt x="302400" y="149940"/>
                      </a:lnTo>
                      <a:cubicBezTo>
                        <a:pt x="340170" y="149940"/>
                        <a:pt x="370789" y="180559"/>
                        <a:pt x="370789" y="218329"/>
                      </a:cubicBezTo>
                      <a:lnTo>
                        <a:pt x="370789" y="246520"/>
                      </a:lnTo>
                      <a:cubicBezTo>
                        <a:pt x="370789" y="284290"/>
                        <a:pt x="340170" y="314909"/>
                        <a:pt x="302400" y="314909"/>
                      </a:cubicBezTo>
                      <a:cubicBezTo>
                        <a:pt x="274072" y="314908"/>
                        <a:pt x="249768" y="297685"/>
                        <a:pt x="239385" y="273139"/>
                      </a:cubicBezTo>
                      <a:lnTo>
                        <a:pt x="234750" y="250181"/>
                      </a:lnTo>
                      <a:lnTo>
                        <a:pt x="217698" y="261678"/>
                      </a:lnTo>
                      <a:cubicBezTo>
                        <a:pt x="209070" y="265327"/>
                        <a:pt x="199583" y="267346"/>
                        <a:pt x="189625" y="267346"/>
                      </a:cubicBezTo>
                      <a:cubicBezTo>
                        <a:pt x="149791" y="267346"/>
                        <a:pt x="117501" y="235054"/>
                        <a:pt x="117501" y="195221"/>
                      </a:cubicBezTo>
                      <a:lnTo>
                        <a:pt x="117501" y="175686"/>
                      </a:lnTo>
                      <a:lnTo>
                        <a:pt x="100198" y="187352"/>
                      </a:lnTo>
                      <a:cubicBezTo>
                        <a:pt x="91569" y="191002"/>
                        <a:pt x="82082" y="193020"/>
                        <a:pt x="72124" y="193020"/>
                      </a:cubicBezTo>
                      <a:cubicBezTo>
                        <a:pt x="32291" y="193020"/>
                        <a:pt x="0" y="160729"/>
                        <a:pt x="0" y="120896"/>
                      </a:cubicBezTo>
                      <a:lnTo>
                        <a:pt x="0" y="72124"/>
                      </a:lnTo>
                      <a:cubicBezTo>
                        <a:pt x="0" y="52208"/>
                        <a:pt x="8073" y="34177"/>
                        <a:pt x="21125" y="21125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119" name="Oval 69">
              <a:extLst>
                <a:ext uri="{FF2B5EF4-FFF2-40B4-BE49-F238E27FC236}">
                  <a16:creationId xmlns:a16="http://schemas.microsoft.com/office/drawing/2014/main" id="{51B51546-9463-4D5C-ACA3-B297BC0E7966}"/>
                </a:ext>
              </a:extLst>
            </p:cNvPr>
            <p:cNvSpPr/>
            <p:nvPr/>
          </p:nvSpPr>
          <p:spPr>
            <a:xfrm>
              <a:off x="8187118" y="4523259"/>
              <a:ext cx="91839" cy="91839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0" name="TextBox 16">
            <a:extLst>
              <a:ext uri="{FF2B5EF4-FFF2-40B4-BE49-F238E27FC236}">
                <a16:creationId xmlns:a16="http://schemas.microsoft.com/office/drawing/2014/main" id="{F88FE8B2-729F-4A9B-BC9A-54B1FC4F025A}"/>
              </a:ext>
            </a:extLst>
          </p:cNvPr>
          <p:cNvSpPr txBox="1"/>
          <p:nvPr/>
        </p:nvSpPr>
        <p:spPr>
          <a:xfrm rot="20660702">
            <a:off x="3451490" y="3029235"/>
            <a:ext cx="155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Telegram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8" name="TextBox 16">
            <a:extLst>
              <a:ext uri="{FF2B5EF4-FFF2-40B4-BE49-F238E27FC236}">
                <a16:creationId xmlns:a16="http://schemas.microsoft.com/office/drawing/2014/main" id="{B5178944-1D01-4595-ABBE-F3BB230D55D0}"/>
              </a:ext>
            </a:extLst>
          </p:cNvPr>
          <p:cNvSpPr txBox="1"/>
          <p:nvPr/>
        </p:nvSpPr>
        <p:spPr>
          <a:xfrm rot="20673257">
            <a:off x="2611161" y="3258585"/>
            <a:ext cx="155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Whatsapp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1E487756-D0B3-4B59-969E-CE3B4F348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0" t="21788" r="36565" b="19865"/>
          <a:stretch/>
        </p:blipFill>
        <p:spPr bwMode="auto">
          <a:xfrm rot="20743113">
            <a:off x="2969485" y="2639078"/>
            <a:ext cx="597140" cy="64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elegram - Apps en Google Play">
            <a:extLst>
              <a:ext uri="{FF2B5EF4-FFF2-40B4-BE49-F238E27FC236}">
                <a16:creationId xmlns:a16="http://schemas.microsoft.com/office/drawing/2014/main" id="{027DBBBB-48DB-4B55-80E6-A89583E7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113">
            <a:off x="3779643" y="2418649"/>
            <a:ext cx="598551" cy="5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3">
            <a:extLst>
              <a:ext uri="{FF2B5EF4-FFF2-40B4-BE49-F238E27FC236}">
                <a16:creationId xmlns:a16="http://schemas.microsoft.com/office/drawing/2014/main" id="{D0741B25-E1BB-4AFE-AEF1-9CDE90B80412}"/>
              </a:ext>
            </a:extLst>
          </p:cNvPr>
          <p:cNvSpPr txBox="1"/>
          <p:nvPr/>
        </p:nvSpPr>
        <p:spPr>
          <a:xfrm rot="20572726">
            <a:off x="2907902" y="4302727"/>
            <a:ext cx="155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Facebook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032" name="Picture 8" descr="Skype Empresarial - Wikipedia, la enciclopedia libre">
            <a:extLst>
              <a:ext uri="{FF2B5EF4-FFF2-40B4-BE49-F238E27FC236}">
                <a16:creationId xmlns:a16="http://schemas.microsoft.com/office/drawing/2014/main" id="{F251E3AF-1DB7-4F2B-AE06-9E33A8499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726">
            <a:off x="4102376" y="3498048"/>
            <a:ext cx="511434" cy="51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14">
            <a:extLst>
              <a:ext uri="{FF2B5EF4-FFF2-40B4-BE49-F238E27FC236}">
                <a16:creationId xmlns:a16="http://schemas.microsoft.com/office/drawing/2014/main" id="{23C35999-AC66-44A2-A129-5FEB838D88A9}"/>
              </a:ext>
            </a:extLst>
          </p:cNvPr>
          <p:cNvSpPr txBox="1"/>
          <p:nvPr/>
        </p:nvSpPr>
        <p:spPr>
          <a:xfrm rot="20572726">
            <a:off x="3662583" y="4065031"/>
            <a:ext cx="155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Skype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040" name="Picture 16" descr="Facebook - Inicia sesión o regístrate">
            <a:extLst>
              <a:ext uri="{FF2B5EF4-FFF2-40B4-BE49-F238E27FC236}">
                <a16:creationId xmlns:a16="http://schemas.microsoft.com/office/drawing/2014/main" id="{8659E78D-86AF-4046-9D2B-576AC0800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726">
            <a:off x="3329154" y="3762786"/>
            <a:ext cx="433434" cy="43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AD89E9E7-3211-43F0-ABC3-515C3CB1360F}"/>
              </a:ext>
            </a:extLst>
          </p:cNvPr>
          <p:cNvSpPr/>
          <p:nvPr/>
        </p:nvSpPr>
        <p:spPr>
          <a:xfrm>
            <a:off x="1791641" y="1277400"/>
            <a:ext cx="4160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latin typeface="Cambria" panose="02040503050406030204" pitchFamily="18" charset="0"/>
                <a:ea typeface="Cambria" panose="02040503050406030204" pitchFamily="18" charset="0"/>
              </a:rPr>
              <a:t>Mensajería instantánea:</a:t>
            </a:r>
            <a:endParaRPr lang="es-CO" sz="2800" b="1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5" name="Freeform: Shape 31">
            <a:extLst>
              <a:ext uri="{FF2B5EF4-FFF2-40B4-BE49-F238E27FC236}">
                <a16:creationId xmlns:a16="http://schemas.microsoft.com/office/drawing/2014/main" id="{237901E2-4A3F-4427-BF7F-335F2FA2A193}"/>
              </a:ext>
            </a:extLst>
          </p:cNvPr>
          <p:cNvSpPr/>
          <p:nvPr/>
        </p:nvSpPr>
        <p:spPr>
          <a:xfrm flipH="1">
            <a:off x="7185645" y="4524186"/>
            <a:ext cx="3232689" cy="1569489"/>
          </a:xfrm>
          <a:custGeom>
            <a:avLst/>
            <a:gdLst>
              <a:gd name="connsiteX0" fmla="*/ 6613510 w 8250226"/>
              <a:gd name="connsiteY0" fmla="*/ 0 h 1520066"/>
              <a:gd name="connsiteX1" fmla="*/ 6625977 w 8250226"/>
              <a:gd name="connsiteY1" fmla="*/ 0 h 1520066"/>
              <a:gd name="connsiteX2" fmla="*/ 6964437 w 8250226"/>
              <a:gd name="connsiteY2" fmla="*/ 205015 h 1520066"/>
              <a:gd name="connsiteX3" fmla="*/ 7081720 w 8250226"/>
              <a:gd name="connsiteY3" fmla="*/ 587340 h 1520066"/>
              <a:gd name="connsiteX4" fmla="*/ 7221629 w 8250226"/>
              <a:gd name="connsiteY4" fmla="*/ 899480 h 1520066"/>
              <a:gd name="connsiteX5" fmla="*/ 8199143 w 8250226"/>
              <a:gd name="connsiteY5" fmla="*/ 396639 h 1520066"/>
              <a:gd name="connsiteX6" fmla="*/ 8241625 w 8250226"/>
              <a:gd name="connsiteY6" fmla="*/ 397101 h 1520066"/>
              <a:gd name="connsiteX7" fmla="*/ 8241163 w 8250226"/>
              <a:gd name="connsiteY7" fmla="*/ 439582 h 1520066"/>
              <a:gd name="connsiteX8" fmla="*/ 7887927 w 8250226"/>
              <a:gd name="connsiteY8" fmla="*/ 724940 h 1520066"/>
              <a:gd name="connsiteX9" fmla="*/ 7211471 w 8250226"/>
              <a:gd name="connsiteY9" fmla="*/ 959045 h 1520066"/>
              <a:gd name="connsiteX10" fmla="*/ 7023079 w 8250226"/>
              <a:gd name="connsiteY10" fmla="*/ 599807 h 1520066"/>
              <a:gd name="connsiteX11" fmla="*/ 6625054 w 8250226"/>
              <a:gd name="connsiteY11" fmla="*/ 60489 h 1520066"/>
              <a:gd name="connsiteX12" fmla="*/ 6613972 w 8250226"/>
              <a:gd name="connsiteY12" fmla="*/ 60489 h 1520066"/>
              <a:gd name="connsiteX13" fmla="*/ 5725111 w 8250226"/>
              <a:gd name="connsiteY13" fmla="*/ 640903 h 1520066"/>
              <a:gd name="connsiteX14" fmla="*/ 5596746 w 8250226"/>
              <a:gd name="connsiteY14" fmla="*/ 772500 h 1520066"/>
              <a:gd name="connsiteX15" fmla="*/ 5426824 w 8250226"/>
              <a:gd name="connsiteY15" fmla="*/ 951657 h 1520066"/>
              <a:gd name="connsiteX16" fmla="*/ 5037572 w 8250226"/>
              <a:gd name="connsiteY16" fmla="*/ 1342294 h 1520066"/>
              <a:gd name="connsiteX17" fmla="*/ 4680181 w 8250226"/>
              <a:gd name="connsiteY17" fmla="*/ 1520066 h 1520066"/>
              <a:gd name="connsiteX18" fmla="*/ 4637239 w 8250226"/>
              <a:gd name="connsiteY18" fmla="*/ 1515910 h 1520066"/>
              <a:gd name="connsiteX19" fmla="*/ 4405443 w 8250226"/>
              <a:gd name="connsiteY19" fmla="*/ 1172372 h 1520066"/>
              <a:gd name="connsiteX20" fmla="*/ 4179650 w 8250226"/>
              <a:gd name="connsiteY20" fmla="*/ 762803 h 1520066"/>
              <a:gd name="connsiteX21" fmla="*/ 3311567 w 8250226"/>
              <a:gd name="connsiteY21" fmla="*/ 767883 h 1520066"/>
              <a:gd name="connsiteX22" fmla="*/ 2360834 w 8250226"/>
              <a:gd name="connsiteY22" fmla="*/ 995061 h 1520066"/>
              <a:gd name="connsiteX23" fmla="*/ 2342497 w 8250226"/>
              <a:gd name="connsiteY23" fmla="*/ 992833 h 1520066"/>
              <a:gd name="connsiteX24" fmla="*/ 2126238 w 8250226"/>
              <a:gd name="connsiteY24" fmla="*/ 1040931 h 1520066"/>
              <a:gd name="connsiteX25" fmla="*/ 1317343 w 8250226"/>
              <a:gd name="connsiteY25" fmla="*/ 1114064 h 1520066"/>
              <a:gd name="connsiteX26" fmla="*/ 1009685 w 8250226"/>
              <a:gd name="connsiteY26" fmla="*/ 1102634 h 1520066"/>
              <a:gd name="connsiteX27" fmla="*/ 90523 w 8250226"/>
              <a:gd name="connsiteY27" fmla="*/ 742589 h 1520066"/>
              <a:gd name="connsiteX28" fmla="*/ 22895 w 8250226"/>
              <a:gd name="connsiteY28" fmla="*/ 281579 h 1520066"/>
              <a:gd name="connsiteX29" fmla="*/ 33026 w 8250226"/>
              <a:gd name="connsiteY29" fmla="*/ 257679 h 1520066"/>
              <a:gd name="connsiteX30" fmla="*/ 94142 w 8250226"/>
              <a:gd name="connsiteY30" fmla="*/ 257679 h 1520066"/>
              <a:gd name="connsiteX31" fmla="*/ 76235 w 8250226"/>
              <a:gd name="connsiteY31" fmla="*/ 299677 h 1520066"/>
              <a:gd name="connsiteX32" fmla="*/ 140053 w 8250226"/>
              <a:gd name="connsiteY32" fmla="*/ 715919 h 1520066"/>
              <a:gd name="connsiteX33" fmla="*/ 2361283 w 8250226"/>
              <a:gd name="connsiteY33" fmla="*/ 930232 h 1520066"/>
              <a:gd name="connsiteX34" fmla="*/ 2361890 w 8250226"/>
              <a:gd name="connsiteY34" fmla="*/ 932577 h 1520066"/>
              <a:gd name="connsiteX35" fmla="*/ 2418393 w 8250226"/>
              <a:gd name="connsiteY35" fmla="*/ 916935 h 1520066"/>
              <a:gd name="connsiteX36" fmla="*/ 3300486 w 8250226"/>
              <a:gd name="connsiteY36" fmla="*/ 708780 h 1520066"/>
              <a:gd name="connsiteX37" fmla="*/ 4213357 w 8250226"/>
              <a:gd name="connsiteY37" fmla="*/ 712935 h 1520066"/>
              <a:gd name="connsiteX38" fmla="*/ 4462699 w 8250226"/>
              <a:gd name="connsiteY38" fmla="*/ 1154825 h 1520066"/>
              <a:gd name="connsiteX39" fmla="*/ 4648321 w 8250226"/>
              <a:gd name="connsiteY39" fmla="*/ 1456806 h 1520066"/>
              <a:gd name="connsiteX40" fmla="*/ 5382034 w 8250226"/>
              <a:gd name="connsiteY40" fmla="*/ 911024 h 1520066"/>
              <a:gd name="connsiteX41" fmla="*/ 5554727 w 8250226"/>
              <a:gd name="connsiteY41" fmla="*/ 728634 h 1520066"/>
              <a:gd name="connsiteX42" fmla="*/ 5681246 w 8250226"/>
              <a:gd name="connsiteY42" fmla="*/ 599346 h 1520066"/>
              <a:gd name="connsiteX43" fmla="*/ 6613510 w 8250226"/>
              <a:gd name="connsiteY43" fmla="*/ 0 h 1520066"/>
              <a:gd name="connsiteX0" fmla="*/ 6613510 w 8250226"/>
              <a:gd name="connsiteY0" fmla="*/ 0 h 1520066"/>
              <a:gd name="connsiteX1" fmla="*/ 6625977 w 8250226"/>
              <a:gd name="connsiteY1" fmla="*/ 0 h 1520066"/>
              <a:gd name="connsiteX2" fmla="*/ 6964437 w 8250226"/>
              <a:gd name="connsiteY2" fmla="*/ 205015 h 1520066"/>
              <a:gd name="connsiteX3" fmla="*/ 7081720 w 8250226"/>
              <a:gd name="connsiteY3" fmla="*/ 587340 h 1520066"/>
              <a:gd name="connsiteX4" fmla="*/ 7221629 w 8250226"/>
              <a:gd name="connsiteY4" fmla="*/ 899480 h 1520066"/>
              <a:gd name="connsiteX5" fmla="*/ 8199143 w 8250226"/>
              <a:gd name="connsiteY5" fmla="*/ 396639 h 1520066"/>
              <a:gd name="connsiteX6" fmla="*/ 8241625 w 8250226"/>
              <a:gd name="connsiteY6" fmla="*/ 397101 h 1520066"/>
              <a:gd name="connsiteX7" fmla="*/ 8241163 w 8250226"/>
              <a:gd name="connsiteY7" fmla="*/ 439582 h 1520066"/>
              <a:gd name="connsiteX8" fmla="*/ 7211471 w 8250226"/>
              <a:gd name="connsiteY8" fmla="*/ 959045 h 1520066"/>
              <a:gd name="connsiteX9" fmla="*/ 7023079 w 8250226"/>
              <a:gd name="connsiteY9" fmla="*/ 599807 h 1520066"/>
              <a:gd name="connsiteX10" fmla="*/ 6625054 w 8250226"/>
              <a:gd name="connsiteY10" fmla="*/ 60489 h 1520066"/>
              <a:gd name="connsiteX11" fmla="*/ 6613972 w 8250226"/>
              <a:gd name="connsiteY11" fmla="*/ 60489 h 1520066"/>
              <a:gd name="connsiteX12" fmla="*/ 5725111 w 8250226"/>
              <a:gd name="connsiteY12" fmla="*/ 640903 h 1520066"/>
              <a:gd name="connsiteX13" fmla="*/ 5596746 w 8250226"/>
              <a:gd name="connsiteY13" fmla="*/ 772500 h 1520066"/>
              <a:gd name="connsiteX14" fmla="*/ 5426824 w 8250226"/>
              <a:gd name="connsiteY14" fmla="*/ 951657 h 1520066"/>
              <a:gd name="connsiteX15" fmla="*/ 5037572 w 8250226"/>
              <a:gd name="connsiteY15" fmla="*/ 1342294 h 1520066"/>
              <a:gd name="connsiteX16" fmla="*/ 4680181 w 8250226"/>
              <a:gd name="connsiteY16" fmla="*/ 1520066 h 1520066"/>
              <a:gd name="connsiteX17" fmla="*/ 4637239 w 8250226"/>
              <a:gd name="connsiteY17" fmla="*/ 1515910 h 1520066"/>
              <a:gd name="connsiteX18" fmla="*/ 4405443 w 8250226"/>
              <a:gd name="connsiteY18" fmla="*/ 1172372 h 1520066"/>
              <a:gd name="connsiteX19" fmla="*/ 4179650 w 8250226"/>
              <a:gd name="connsiteY19" fmla="*/ 762803 h 1520066"/>
              <a:gd name="connsiteX20" fmla="*/ 3311567 w 8250226"/>
              <a:gd name="connsiteY20" fmla="*/ 767883 h 1520066"/>
              <a:gd name="connsiteX21" fmla="*/ 2360834 w 8250226"/>
              <a:gd name="connsiteY21" fmla="*/ 995061 h 1520066"/>
              <a:gd name="connsiteX22" fmla="*/ 2342497 w 8250226"/>
              <a:gd name="connsiteY22" fmla="*/ 992833 h 1520066"/>
              <a:gd name="connsiteX23" fmla="*/ 2126238 w 8250226"/>
              <a:gd name="connsiteY23" fmla="*/ 1040931 h 1520066"/>
              <a:gd name="connsiteX24" fmla="*/ 1317343 w 8250226"/>
              <a:gd name="connsiteY24" fmla="*/ 1114064 h 1520066"/>
              <a:gd name="connsiteX25" fmla="*/ 1009685 w 8250226"/>
              <a:gd name="connsiteY25" fmla="*/ 1102634 h 1520066"/>
              <a:gd name="connsiteX26" fmla="*/ 90523 w 8250226"/>
              <a:gd name="connsiteY26" fmla="*/ 742589 h 1520066"/>
              <a:gd name="connsiteX27" fmla="*/ 22895 w 8250226"/>
              <a:gd name="connsiteY27" fmla="*/ 281579 h 1520066"/>
              <a:gd name="connsiteX28" fmla="*/ 33026 w 8250226"/>
              <a:gd name="connsiteY28" fmla="*/ 257679 h 1520066"/>
              <a:gd name="connsiteX29" fmla="*/ 94142 w 8250226"/>
              <a:gd name="connsiteY29" fmla="*/ 257679 h 1520066"/>
              <a:gd name="connsiteX30" fmla="*/ 76235 w 8250226"/>
              <a:gd name="connsiteY30" fmla="*/ 299677 h 1520066"/>
              <a:gd name="connsiteX31" fmla="*/ 140053 w 8250226"/>
              <a:gd name="connsiteY31" fmla="*/ 715919 h 1520066"/>
              <a:gd name="connsiteX32" fmla="*/ 2361283 w 8250226"/>
              <a:gd name="connsiteY32" fmla="*/ 930232 h 1520066"/>
              <a:gd name="connsiteX33" fmla="*/ 2361890 w 8250226"/>
              <a:gd name="connsiteY33" fmla="*/ 932577 h 1520066"/>
              <a:gd name="connsiteX34" fmla="*/ 2418393 w 8250226"/>
              <a:gd name="connsiteY34" fmla="*/ 916935 h 1520066"/>
              <a:gd name="connsiteX35" fmla="*/ 3300486 w 8250226"/>
              <a:gd name="connsiteY35" fmla="*/ 708780 h 1520066"/>
              <a:gd name="connsiteX36" fmla="*/ 4213357 w 8250226"/>
              <a:gd name="connsiteY36" fmla="*/ 712935 h 1520066"/>
              <a:gd name="connsiteX37" fmla="*/ 4462699 w 8250226"/>
              <a:gd name="connsiteY37" fmla="*/ 1154825 h 1520066"/>
              <a:gd name="connsiteX38" fmla="*/ 4648321 w 8250226"/>
              <a:gd name="connsiteY38" fmla="*/ 1456806 h 1520066"/>
              <a:gd name="connsiteX39" fmla="*/ 5382034 w 8250226"/>
              <a:gd name="connsiteY39" fmla="*/ 911024 h 1520066"/>
              <a:gd name="connsiteX40" fmla="*/ 5554727 w 8250226"/>
              <a:gd name="connsiteY40" fmla="*/ 728634 h 1520066"/>
              <a:gd name="connsiteX41" fmla="*/ 5681246 w 8250226"/>
              <a:gd name="connsiteY41" fmla="*/ 599346 h 1520066"/>
              <a:gd name="connsiteX42" fmla="*/ 6613510 w 8250226"/>
              <a:gd name="connsiteY42" fmla="*/ 0 h 1520066"/>
              <a:gd name="connsiteX0" fmla="*/ 6613510 w 8416533"/>
              <a:gd name="connsiteY0" fmla="*/ 0 h 1520066"/>
              <a:gd name="connsiteX1" fmla="*/ 6625977 w 8416533"/>
              <a:gd name="connsiteY1" fmla="*/ 0 h 1520066"/>
              <a:gd name="connsiteX2" fmla="*/ 6964437 w 8416533"/>
              <a:gd name="connsiteY2" fmla="*/ 205015 h 1520066"/>
              <a:gd name="connsiteX3" fmla="*/ 7081720 w 8416533"/>
              <a:gd name="connsiteY3" fmla="*/ 587340 h 1520066"/>
              <a:gd name="connsiteX4" fmla="*/ 7221629 w 8416533"/>
              <a:gd name="connsiteY4" fmla="*/ 899480 h 1520066"/>
              <a:gd name="connsiteX5" fmla="*/ 8199143 w 8416533"/>
              <a:gd name="connsiteY5" fmla="*/ 396639 h 1520066"/>
              <a:gd name="connsiteX6" fmla="*/ 8241625 w 8416533"/>
              <a:gd name="connsiteY6" fmla="*/ 397101 h 1520066"/>
              <a:gd name="connsiteX7" fmla="*/ 8415852 w 8416533"/>
              <a:gd name="connsiteY7" fmla="*/ 762602 h 1520066"/>
              <a:gd name="connsiteX8" fmla="*/ 7211471 w 8416533"/>
              <a:gd name="connsiteY8" fmla="*/ 959045 h 1520066"/>
              <a:gd name="connsiteX9" fmla="*/ 7023079 w 8416533"/>
              <a:gd name="connsiteY9" fmla="*/ 599807 h 1520066"/>
              <a:gd name="connsiteX10" fmla="*/ 6625054 w 8416533"/>
              <a:gd name="connsiteY10" fmla="*/ 60489 h 1520066"/>
              <a:gd name="connsiteX11" fmla="*/ 6613972 w 8416533"/>
              <a:gd name="connsiteY11" fmla="*/ 60489 h 1520066"/>
              <a:gd name="connsiteX12" fmla="*/ 5725111 w 8416533"/>
              <a:gd name="connsiteY12" fmla="*/ 640903 h 1520066"/>
              <a:gd name="connsiteX13" fmla="*/ 5596746 w 8416533"/>
              <a:gd name="connsiteY13" fmla="*/ 772500 h 1520066"/>
              <a:gd name="connsiteX14" fmla="*/ 5426824 w 8416533"/>
              <a:gd name="connsiteY14" fmla="*/ 951657 h 1520066"/>
              <a:gd name="connsiteX15" fmla="*/ 5037572 w 8416533"/>
              <a:gd name="connsiteY15" fmla="*/ 1342294 h 1520066"/>
              <a:gd name="connsiteX16" fmla="*/ 4680181 w 8416533"/>
              <a:gd name="connsiteY16" fmla="*/ 1520066 h 1520066"/>
              <a:gd name="connsiteX17" fmla="*/ 4637239 w 8416533"/>
              <a:gd name="connsiteY17" fmla="*/ 1515910 h 1520066"/>
              <a:gd name="connsiteX18" fmla="*/ 4405443 w 8416533"/>
              <a:gd name="connsiteY18" fmla="*/ 1172372 h 1520066"/>
              <a:gd name="connsiteX19" fmla="*/ 4179650 w 8416533"/>
              <a:gd name="connsiteY19" fmla="*/ 762803 h 1520066"/>
              <a:gd name="connsiteX20" fmla="*/ 3311567 w 8416533"/>
              <a:gd name="connsiteY20" fmla="*/ 767883 h 1520066"/>
              <a:gd name="connsiteX21" fmla="*/ 2360834 w 8416533"/>
              <a:gd name="connsiteY21" fmla="*/ 995061 h 1520066"/>
              <a:gd name="connsiteX22" fmla="*/ 2342497 w 8416533"/>
              <a:gd name="connsiteY22" fmla="*/ 992833 h 1520066"/>
              <a:gd name="connsiteX23" fmla="*/ 2126238 w 8416533"/>
              <a:gd name="connsiteY23" fmla="*/ 1040931 h 1520066"/>
              <a:gd name="connsiteX24" fmla="*/ 1317343 w 8416533"/>
              <a:gd name="connsiteY24" fmla="*/ 1114064 h 1520066"/>
              <a:gd name="connsiteX25" fmla="*/ 1009685 w 8416533"/>
              <a:gd name="connsiteY25" fmla="*/ 1102634 h 1520066"/>
              <a:gd name="connsiteX26" fmla="*/ 90523 w 8416533"/>
              <a:gd name="connsiteY26" fmla="*/ 742589 h 1520066"/>
              <a:gd name="connsiteX27" fmla="*/ 22895 w 8416533"/>
              <a:gd name="connsiteY27" fmla="*/ 281579 h 1520066"/>
              <a:gd name="connsiteX28" fmla="*/ 33026 w 8416533"/>
              <a:gd name="connsiteY28" fmla="*/ 257679 h 1520066"/>
              <a:gd name="connsiteX29" fmla="*/ 94142 w 8416533"/>
              <a:gd name="connsiteY29" fmla="*/ 257679 h 1520066"/>
              <a:gd name="connsiteX30" fmla="*/ 76235 w 8416533"/>
              <a:gd name="connsiteY30" fmla="*/ 299677 h 1520066"/>
              <a:gd name="connsiteX31" fmla="*/ 140053 w 8416533"/>
              <a:gd name="connsiteY31" fmla="*/ 715919 h 1520066"/>
              <a:gd name="connsiteX32" fmla="*/ 2361283 w 8416533"/>
              <a:gd name="connsiteY32" fmla="*/ 930232 h 1520066"/>
              <a:gd name="connsiteX33" fmla="*/ 2361890 w 8416533"/>
              <a:gd name="connsiteY33" fmla="*/ 932577 h 1520066"/>
              <a:gd name="connsiteX34" fmla="*/ 2418393 w 8416533"/>
              <a:gd name="connsiteY34" fmla="*/ 916935 h 1520066"/>
              <a:gd name="connsiteX35" fmla="*/ 3300486 w 8416533"/>
              <a:gd name="connsiteY35" fmla="*/ 708780 h 1520066"/>
              <a:gd name="connsiteX36" fmla="*/ 4213357 w 8416533"/>
              <a:gd name="connsiteY36" fmla="*/ 712935 h 1520066"/>
              <a:gd name="connsiteX37" fmla="*/ 4462699 w 8416533"/>
              <a:gd name="connsiteY37" fmla="*/ 1154825 h 1520066"/>
              <a:gd name="connsiteX38" fmla="*/ 4648321 w 8416533"/>
              <a:gd name="connsiteY38" fmla="*/ 1456806 h 1520066"/>
              <a:gd name="connsiteX39" fmla="*/ 5382034 w 8416533"/>
              <a:gd name="connsiteY39" fmla="*/ 911024 h 1520066"/>
              <a:gd name="connsiteX40" fmla="*/ 5554727 w 8416533"/>
              <a:gd name="connsiteY40" fmla="*/ 728634 h 1520066"/>
              <a:gd name="connsiteX41" fmla="*/ 5681246 w 8416533"/>
              <a:gd name="connsiteY41" fmla="*/ 599346 h 1520066"/>
              <a:gd name="connsiteX42" fmla="*/ 6613510 w 8416533"/>
              <a:gd name="connsiteY42" fmla="*/ 0 h 1520066"/>
              <a:gd name="connsiteX0" fmla="*/ 6613510 w 8416442"/>
              <a:gd name="connsiteY0" fmla="*/ 0 h 1520066"/>
              <a:gd name="connsiteX1" fmla="*/ 6625977 w 8416442"/>
              <a:gd name="connsiteY1" fmla="*/ 0 h 1520066"/>
              <a:gd name="connsiteX2" fmla="*/ 6964437 w 8416442"/>
              <a:gd name="connsiteY2" fmla="*/ 205015 h 1520066"/>
              <a:gd name="connsiteX3" fmla="*/ 7081720 w 8416442"/>
              <a:gd name="connsiteY3" fmla="*/ 587340 h 1520066"/>
              <a:gd name="connsiteX4" fmla="*/ 7221629 w 8416442"/>
              <a:gd name="connsiteY4" fmla="*/ 899480 h 1520066"/>
              <a:gd name="connsiteX5" fmla="*/ 8348876 w 8416442"/>
              <a:gd name="connsiteY5" fmla="*/ 665822 h 1520066"/>
              <a:gd name="connsiteX6" fmla="*/ 8241625 w 8416442"/>
              <a:gd name="connsiteY6" fmla="*/ 397101 h 1520066"/>
              <a:gd name="connsiteX7" fmla="*/ 8415852 w 8416442"/>
              <a:gd name="connsiteY7" fmla="*/ 762602 h 1520066"/>
              <a:gd name="connsiteX8" fmla="*/ 7211471 w 8416442"/>
              <a:gd name="connsiteY8" fmla="*/ 959045 h 1520066"/>
              <a:gd name="connsiteX9" fmla="*/ 7023079 w 8416442"/>
              <a:gd name="connsiteY9" fmla="*/ 599807 h 1520066"/>
              <a:gd name="connsiteX10" fmla="*/ 6625054 w 8416442"/>
              <a:gd name="connsiteY10" fmla="*/ 60489 h 1520066"/>
              <a:gd name="connsiteX11" fmla="*/ 6613972 w 8416442"/>
              <a:gd name="connsiteY11" fmla="*/ 60489 h 1520066"/>
              <a:gd name="connsiteX12" fmla="*/ 5725111 w 8416442"/>
              <a:gd name="connsiteY12" fmla="*/ 640903 h 1520066"/>
              <a:gd name="connsiteX13" fmla="*/ 5596746 w 8416442"/>
              <a:gd name="connsiteY13" fmla="*/ 772500 h 1520066"/>
              <a:gd name="connsiteX14" fmla="*/ 5426824 w 8416442"/>
              <a:gd name="connsiteY14" fmla="*/ 951657 h 1520066"/>
              <a:gd name="connsiteX15" fmla="*/ 5037572 w 8416442"/>
              <a:gd name="connsiteY15" fmla="*/ 1342294 h 1520066"/>
              <a:gd name="connsiteX16" fmla="*/ 4680181 w 8416442"/>
              <a:gd name="connsiteY16" fmla="*/ 1520066 h 1520066"/>
              <a:gd name="connsiteX17" fmla="*/ 4637239 w 8416442"/>
              <a:gd name="connsiteY17" fmla="*/ 1515910 h 1520066"/>
              <a:gd name="connsiteX18" fmla="*/ 4405443 w 8416442"/>
              <a:gd name="connsiteY18" fmla="*/ 1172372 h 1520066"/>
              <a:gd name="connsiteX19" fmla="*/ 4179650 w 8416442"/>
              <a:gd name="connsiteY19" fmla="*/ 762803 h 1520066"/>
              <a:gd name="connsiteX20" fmla="*/ 3311567 w 8416442"/>
              <a:gd name="connsiteY20" fmla="*/ 767883 h 1520066"/>
              <a:gd name="connsiteX21" fmla="*/ 2360834 w 8416442"/>
              <a:gd name="connsiteY21" fmla="*/ 995061 h 1520066"/>
              <a:gd name="connsiteX22" fmla="*/ 2342497 w 8416442"/>
              <a:gd name="connsiteY22" fmla="*/ 992833 h 1520066"/>
              <a:gd name="connsiteX23" fmla="*/ 2126238 w 8416442"/>
              <a:gd name="connsiteY23" fmla="*/ 1040931 h 1520066"/>
              <a:gd name="connsiteX24" fmla="*/ 1317343 w 8416442"/>
              <a:gd name="connsiteY24" fmla="*/ 1114064 h 1520066"/>
              <a:gd name="connsiteX25" fmla="*/ 1009685 w 8416442"/>
              <a:gd name="connsiteY25" fmla="*/ 1102634 h 1520066"/>
              <a:gd name="connsiteX26" fmla="*/ 90523 w 8416442"/>
              <a:gd name="connsiteY26" fmla="*/ 742589 h 1520066"/>
              <a:gd name="connsiteX27" fmla="*/ 22895 w 8416442"/>
              <a:gd name="connsiteY27" fmla="*/ 281579 h 1520066"/>
              <a:gd name="connsiteX28" fmla="*/ 33026 w 8416442"/>
              <a:gd name="connsiteY28" fmla="*/ 257679 h 1520066"/>
              <a:gd name="connsiteX29" fmla="*/ 94142 w 8416442"/>
              <a:gd name="connsiteY29" fmla="*/ 257679 h 1520066"/>
              <a:gd name="connsiteX30" fmla="*/ 76235 w 8416442"/>
              <a:gd name="connsiteY30" fmla="*/ 299677 h 1520066"/>
              <a:gd name="connsiteX31" fmla="*/ 140053 w 8416442"/>
              <a:gd name="connsiteY31" fmla="*/ 715919 h 1520066"/>
              <a:gd name="connsiteX32" fmla="*/ 2361283 w 8416442"/>
              <a:gd name="connsiteY32" fmla="*/ 930232 h 1520066"/>
              <a:gd name="connsiteX33" fmla="*/ 2361890 w 8416442"/>
              <a:gd name="connsiteY33" fmla="*/ 932577 h 1520066"/>
              <a:gd name="connsiteX34" fmla="*/ 2418393 w 8416442"/>
              <a:gd name="connsiteY34" fmla="*/ 916935 h 1520066"/>
              <a:gd name="connsiteX35" fmla="*/ 3300486 w 8416442"/>
              <a:gd name="connsiteY35" fmla="*/ 708780 h 1520066"/>
              <a:gd name="connsiteX36" fmla="*/ 4213357 w 8416442"/>
              <a:gd name="connsiteY36" fmla="*/ 712935 h 1520066"/>
              <a:gd name="connsiteX37" fmla="*/ 4462699 w 8416442"/>
              <a:gd name="connsiteY37" fmla="*/ 1154825 h 1520066"/>
              <a:gd name="connsiteX38" fmla="*/ 4648321 w 8416442"/>
              <a:gd name="connsiteY38" fmla="*/ 1456806 h 1520066"/>
              <a:gd name="connsiteX39" fmla="*/ 5382034 w 8416442"/>
              <a:gd name="connsiteY39" fmla="*/ 911024 h 1520066"/>
              <a:gd name="connsiteX40" fmla="*/ 5554727 w 8416442"/>
              <a:gd name="connsiteY40" fmla="*/ 728634 h 1520066"/>
              <a:gd name="connsiteX41" fmla="*/ 5681246 w 8416442"/>
              <a:gd name="connsiteY41" fmla="*/ 599346 h 1520066"/>
              <a:gd name="connsiteX42" fmla="*/ 6613510 w 8416442"/>
              <a:gd name="connsiteY42" fmla="*/ 0 h 1520066"/>
              <a:gd name="connsiteX0" fmla="*/ 6613510 w 8531776"/>
              <a:gd name="connsiteY0" fmla="*/ 0 h 1520066"/>
              <a:gd name="connsiteX1" fmla="*/ 6625977 w 8531776"/>
              <a:gd name="connsiteY1" fmla="*/ 0 h 1520066"/>
              <a:gd name="connsiteX2" fmla="*/ 6964437 w 8531776"/>
              <a:gd name="connsiteY2" fmla="*/ 205015 h 1520066"/>
              <a:gd name="connsiteX3" fmla="*/ 7081720 w 8531776"/>
              <a:gd name="connsiteY3" fmla="*/ 587340 h 1520066"/>
              <a:gd name="connsiteX4" fmla="*/ 7221629 w 8531776"/>
              <a:gd name="connsiteY4" fmla="*/ 899480 h 1520066"/>
              <a:gd name="connsiteX5" fmla="*/ 8348876 w 8531776"/>
              <a:gd name="connsiteY5" fmla="*/ 665822 h 1520066"/>
              <a:gd name="connsiteX6" fmla="*/ 8415852 w 8531776"/>
              <a:gd name="connsiteY6" fmla="*/ 762602 h 1520066"/>
              <a:gd name="connsiteX7" fmla="*/ 7211471 w 8531776"/>
              <a:gd name="connsiteY7" fmla="*/ 959045 h 1520066"/>
              <a:gd name="connsiteX8" fmla="*/ 7023079 w 8531776"/>
              <a:gd name="connsiteY8" fmla="*/ 599807 h 1520066"/>
              <a:gd name="connsiteX9" fmla="*/ 6625054 w 8531776"/>
              <a:gd name="connsiteY9" fmla="*/ 60489 h 1520066"/>
              <a:gd name="connsiteX10" fmla="*/ 6613972 w 8531776"/>
              <a:gd name="connsiteY10" fmla="*/ 60489 h 1520066"/>
              <a:gd name="connsiteX11" fmla="*/ 5725111 w 8531776"/>
              <a:gd name="connsiteY11" fmla="*/ 640903 h 1520066"/>
              <a:gd name="connsiteX12" fmla="*/ 5596746 w 8531776"/>
              <a:gd name="connsiteY12" fmla="*/ 772500 h 1520066"/>
              <a:gd name="connsiteX13" fmla="*/ 5426824 w 8531776"/>
              <a:gd name="connsiteY13" fmla="*/ 951657 h 1520066"/>
              <a:gd name="connsiteX14" fmla="*/ 5037572 w 8531776"/>
              <a:gd name="connsiteY14" fmla="*/ 1342294 h 1520066"/>
              <a:gd name="connsiteX15" fmla="*/ 4680181 w 8531776"/>
              <a:gd name="connsiteY15" fmla="*/ 1520066 h 1520066"/>
              <a:gd name="connsiteX16" fmla="*/ 4637239 w 8531776"/>
              <a:gd name="connsiteY16" fmla="*/ 1515910 h 1520066"/>
              <a:gd name="connsiteX17" fmla="*/ 4405443 w 8531776"/>
              <a:gd name="connsiteY17" fmla="*/ 1172372 h 1520066"/>
              <a:gd name="connsiteX18" fmla="*/ 4179650 w 8531776"/>
              <a:gd name="connsiteY18" fmla="*/ 762803 h 1520066"/>
              <a:gd name="connsiteX19" fmla="*/ 3311567 w 8531776"/>
              <a:gd name="connsiteY19" fmla="*/ 767883 h 1520066"/>
              <a:gd name="connsiteX20" fmla="*/ 2360834 w 8531776"/>
              <a:gd name="connsiteY20" fmla="*/ 995061 h 1520066"/>
              <a:gd name="connsiteX21" fmla="*/ 2342497 w 8531776"/>
              <a:gd name="connsiteY21" fmla="*/ 992833 h 1520066"/>
              <a:gd name="connsiteX22" fmla="*/ 2126238 w 8531776"/>
              <a:gd name="connsiteY22" fmla="*/ 1040931 h 1520066"/>
              <a:gd name="connsiteX23" fmla="*/ 1317343 w 8531776"/>
              <a:gd name="connsiteY23" fmla="*/ 1114064 h 1520066"/>
              <a:gd name="connsiteX24" fmla="*/ 1009685 w 8531776"/>
              <a:gd name="connsiteY24" fmla="*/ 1102634 h 1520066"/>
              <a:gd name="connsiteX25" fmla="*/ 90523 w 8531776"/>
              <a:gd name="connsiteY25" fmla="*/ 742589 h 1520066"/>
              <a:gd name="connsiteX26" fmla="*/ 22895 w 8531776"/>
              <a:gd name="connsiteY26" fmla="*/ 281579 h 1520066"/>
              <a:gd name="connsiteX27" fmla="*/ 33026 w 8531776"/>
              <a:gd name="connsiteY27" fmla="*/ 257679 h 1520066"/>
              <a:gd name="connsiteX28" fmla="*/ 94142 w 8531776"/>
              <a:gd name="connsiteY28" fmla="*/ 257679 h 1520066"/>
              <a:gd name="connsiteX29" fmla="*/ 76235 w 8531776"/>
              <a:gd name="connsiteY29" fmla="*/ 299677 h 1520066"/>
              <a:gd name="connsiteX30" fmla="*/ 140053 w 8531776"/>
              <a:gd name="connsiteY30" fmla="*/ 715919 h 1520066"/>
              <a:gd name="connsiteX31" fmla="*/ 2361283 w 8531776"/>
              <a:gd name="connsiteY31" fmla="*/ 930232 h 1520066"/>
              <a:gd name="connsiteX32" fmla="*/ 2361890 w 8531776"/>
              <a:gd name="connsiteY32" fmla="*/ 932577 h 1520066"/>
              <a:gd name="connsiteX33" fmla="*/ 2418393 w 8531776"/>
              <a:gd name="connsiteY33" fmla="*/ 916935 h 1520066"/>
              <a:gd name="connsiteX34" fmla="*/ 3300486 w 8531776"/>
              <a:gd name="connsiteY34" fmla="*/ 708780 h 1520066"/>
              <a:gd name="connsiteX35" fmla="*/ 4213357 w 8531776"/>
              <a:gd name="connsiteY35" fmla="*/ 712935 h 1520066"/>
              <a:gd name="connsiteX36" fmla="*/ 4462699 w 8531776"/>
              <a:gd name="connsiteY36" fmla="*/ 1154825 h 1520066"/>
              <a:gd name="connsiteX37" fmla="*/ 4648321 w 8531776"/>
              <a:gd name="connsiteY37" fmla="*/ 1456806 h 1520066"/>
              <a:gd name="connsiteX38" fmla="*/ 5382034 w 8531776"/>
              <a:gd name="connsiteY38" fmla="*/ 911024 h 1520066"/>
              <a:gd name="connsiteX39" fmla="*/ 5554727 w 8531776"/>
              <a:gd name="connsiteY39" fmla="*/ 728634 h 1520066"/>
              <a:gd name="connsiteX40" fmla="*/ 5681246 w 8531776"/>
              <a:gd name="connsiteY40" fmla="*/ 599346 h 1520066"/>
              <a:gd name="connsiteX41" fmla="*/ 6613510 w 8531776"/>
              <a:gd name="connsiteY41" fmla="*/ 0 h 1520066"/>
              <a:gd name="connsiteX0" fmla="*/ 6613510 w 8531776"/>
              <a:gd name="connsiteY0" fmla="*/ 0 h 1520066"/>
              <a:gd name="connsiteX1" fmla="*/ 6625977 w 8531776"/>
              <a:gd name="connsiteY1" fmla="*/ 0 h 1520066"/>
              <a:gd name="connsiteX2" fmla="*/ 6964437 w 8531776"/>
              <a:gd name="connsiteY2" fmla="*/ 205015 h 1520066"/>
              <a:gd name="connsiteX3" fmla="*/ 7081720 w 8531776"/>
              <a:gd name="connsiteY3" fmla="*/ 587340 h 1520066"/>
              <a:gd name="connsiteX4" fmla="*/ 7221629 w 8531776"/>
              <a:gd name="connsiteY4" fmla="*/ 899480 h 1520066"/>
              <a:gd name="connsiteX5" fmla="*/ 8348876 w 8531776"/>
              <a:gd name="connsiteY5" fmla="*/ 665822 h 1520066"/>
              <a:gd name="connsiteX6" fmla="*/ 8415852 w 8531776"/>
              <a:gd name="connsiteY6" fmla="*/ 774648 h 1520066"/>
              <a:gd name="connsiteX7" fmla="*/ 7211471 w 8531776"/>
              <a:gd name="connsiteY7" fmla="*/ 959045 h 1520066"/>
              <a:gd name="connsiteX8" fmla="*/ 7023079 w 8531776"/>
              <a:gd name="connsiteY8" fmla="*/ 599807 h 1520066"/>
              <a:gd name="connsiteX9" fmla="*/ 6625054 w 8531776"/>
              <a:gd name="connsiteY9" fmla="*/ 60489 h 1520066"/>
              <a:gd name="connsiteX10" fmla="*/ 6613972 w 8531776"/>
              <a:gd name="connsiteY10" fmla="*/ 60489 h 1520066"/>
              <a:gd name="connsiteX11" fmla="*/ 5725111 w 8531776"/>
              <a:gd name="connsiteY11" fmla="*/ 640903 h 1520066"/>
              <a:gd name="connsiteX12" fmla="*/ 5596746 w 8531776"/>
              <a:gd name="connsiteY12" fmla="*/ 772500 h 1520066"/>
              <a:gd name="connsiteX13" fmla="*/ 5426824 w 8531776"/>
              <a:gd name="connsiteY13" fmla="*/ 951657 h 1520066"/>
              <a:gd name="connsiteX14" fmla="*/ 5037572 w 8531776"/>
              <a:gd name="connsiteY14" fmla="*/ 1342294 h 1520066"/>
              <a:gd name="connsiteX15" fmla="*/ 4680181 w 8531776"/>
              <a:gd name="connsiteY15" fmla="*/ 1520066 h 1520066"/>
              <a:gd name="connsiteX16" fmla="*/ 4637239 w 8531776"/>
              <a:gd name="connsiteY16" fmla="*/ 1515910 h 1520066"/>
              <a:gd name="connsiteX17" fmla="*/ 4405443 w 8531776"/>
              <a:gd name="connsiteY17" fmla="*/ 1172372 h 1520066"/>
              <a:gd name="connsiteX18" fmla="*/ 4179650 w 8531776"/>
              <a:gd name="connsiteY18" fmla="*/ 762803 h 1520066"/>
              <a:gd name="connsiteX19" fmla="*/ 3311567 w 8531776"/>
              <a:gd name="connsiteY19" fmla="*/ 767883 h 1520066"/>
              <a:gd name="connsiteX20" fmla="*/ 2360834 w 8531776"/>
              <a:gd name="connsiteY20" fmla="*/ 995061 h 1520066"/>
              <a:gd name="connsiteX21" fmla="*/ 2342497 w 8531776"/>
              <a:gd name="connsiteY21" fmla="*/ 992833 h 1520066"/>
              <a:gd name="connsiteX22" fmla="*/ 2126238 w 8531776"/>
              <a:gd name="connsiteY22" fmla="*/ 1040931 h 1520066"/>
              <a:gd name="connsiteX23" fmla="*/ 1317343 w 8531776"/>
              <a:gd name="connsiteY23" fmla="*/ 1114064 h 1520066"/>
              <a:gd name="connsiteX24" fmla="*/ 1009685 w 8531776"/>
              <a:gd name="connsiteY24" fmla="*/ 1102634 h 1520066"/>
              <a:gd name="connsiteX25" fmla="*/ 90523 w 8531776"/>
              <a:gd name="connsiteY25" fmla="*/ 742589 h 1520066"/>
              <a:gd name="connsiteX26" fmla="*/ 22895 w 8531776"/>
              <a:gd name="connsiteY26" fmla="*/ 281579 h 1520066"/>
              <a:gd name="connsiteX27" fmla="*/ 33026 w 8531776"/>
              <a:gd name="connsiteY27" fmla="*/ 257679 h 1520066"/>
              <a:gd name="connsiteX28" fmla="*/ 94142 w 8531776"/>
              <a:gd name="connsiteY28" fmla="*/ 257679 h 1520066"/>
              <a:gd name="connsiteX29" fmla="*/ 76235 w 8531776"/>
              <a:gd name="connsiteY29" fmla="*/ 299677 h 1520066"/>
              <a:gd name="connsiteX30" fmla="*/ 140053 w 8531776"/>
              <a:gd name="connsiteY30" fmla="*/ 715919 h 1520066"/>
              <a:gd name="connsiteX31" fmla="*/ 2361283 w 8531776"/>
              <a:gd name="connsiteY31" fmla="*/ 930232 h 1520066"/>
              <a:gd name="connsiteX32" fmla="*/ 2361890 w 8531776"/>
              <a:gd name="connsiteY32" fmla="*/ 932577 h 1520066"/>
              <a:gd name="connsiteX33" fmla="*/ 2418393 w 8531776"/>
              <a:gd name="connsiteY33" fmla="*/ 916935 h 1520066"/>
              <a:gd name="connsiteX34" fmla="*/ 3300486 w 8531776"/>
              <a:gd name="connsiteY34" fmla="*/ 708780 h 1520066"/>
              <a:gd name="connsiteX35" fmla="*/ 4213357 w 8531776"/>
              <a:gd name="connsiteY35" fmla="*/ 712935 h 1520066"/>
              <a:gd name="connsiteX36" fmla="*/ 4462699 w 8531776"/>
              <a:gd name="connsiteY36" fmla="*/ 1154825 h 1520066"/>
              <a:gd name="connsiteX37" fmla="*/ 4648321 w 8531776"/>
              <a:gd name="connsiteY37" fmla="*/ 1456806 h 1520066"/>
              <a:gd name="connsiteX38" fmla="*/ 5382034 w 8531776"/>
              <a:gd name="connsiteY38" fmla="*/ 911024 h 1520066"/>
              <a:gd name="connsiteX39" fmla="*/ 5554727 w 8531776"/>
              <a:gd name="connsiteY39" fmla="*/ 728634 h 1520066"/>
              <a:gd name="connsiteX40" fmla="*/ 5681246 w 8531776"/>
              <a:gd name="connsiteY40" fmla="*/ 599346 h 1520066"/>
              <a:gd name="connsiteX41" fmla="*/ 6613510 w 8531776"/>
              <a:gd name="connsiteY41" fmla="*/ 0 h 1520066"/>
              <a:gd name="connsiteX0" fmla="*/ 6613510 w 8454400"/>
              <a:gd name="connsiteY0" fmla="*/ 0 h 1520066"/>
              <a:gd name="connsiteX1" fmla="*/ 6625977 w 8454400"/>
              <a:gd name="connsiteY1" fmla="*/ 0 h 1520066"/>
              <a:gd name="connsiteX2" fmla="*/ 6964437 w 8454400"/>
              <a:gd name="connsiteY2" fmla="*/ 205015 h 1520066"/>
              <a:gd name="connsiteX3" fmla="*/ 7081720 w 8454400"/>
              <a:gd name="connsiteY3" fmla="*/ 587340 h 1520066"/>
              <a:gd name="connsiteX4" fmla="*/ 7221629 w 8454400"/>
              <a:gd name="connsiteY4" fmla="*/ 899480 h 1520066"/>
              <a:gd name="connsiteX5" fmla="*/ 8348876 w 8454400"/>
              <a:gd name="connsiteY5" fmla="*/ 665822 h 1520066"/>
              <a:gd name="connsiteX6" fmla="*/ 8415852 w 8454400"/>
              <a:gd name="connsiteY6" fmla="*/ 774648 h 1520066"/>
              <a:gd name="connsiteX7" fmla="*/ 7211471 w 8454400"/>
              <a:gd name="connsiteY7" fmla="*/ 959045 h 1520066"/>
              <a:gd name="connsiteX8" fmla="*/ 7023079 w 8454400"/>
              <a:gd name="connsiteY8" fmla="*/ 599807 h 1520066"/>
              <a:gd name="connsiteX9" fmla="*/ 6625054 w 8454400"/>
              <a:gd name="connsiteY9" fmla="*/ 60489 h 1520066"/>
              <a:gd name="connsiteX10" fmla="*/ 6613972 w 8454400"/>
              <a:gd name="connsiteY10" fmla="*/ 60489 h 1520066"/>
              <a:gd name="connsiteX11" fmla="*/ 5725111 w 8454400"/>
              <a:gd name="connsiteY11" fmla="*/ 640903 h 1520066"/>
              <a:gd name="connsiteX12" fmla="*/ 5596746 w 8454400"/>
              <a:gd name="connsiteY12" fmla="*/ 772500 h 1520066"/>
              <a:gd name="connsiteX13" fmla="*/ 5426824 w 8454400"/>
              <a:gd name="connsiteY13" fmla="*/ 951657 h 1520066"/>
              <a:gd name="connsiteX14" fmla="*/ 5037572 w 8454400"/>
              <a:gd name="connsiteY14" fmla="*/ 1342294 h 1520066"/>
              <a:gd name="connsiteX15" fmla="*/ 4680181 w 8454400"/>
              <a:gd name="connsiteY15" fmla="*/ 1520066 h 1520066"/>
              <a:gd name="connsiteX16" fmla="*/ 4637239 w 8454400"/>
              <a:gd name="connsiteY16" fmla="*/ 1515910 h 1520066"/>
              <a:gd name="connsiteX17" fmla="*/ 4405443 w 8454400"/>
              <a:gd name="connsiteY17" fmla="*/ 1172372 h 1520066"/>
              <a:gd name="connsiteX18" fmla="*/ 4179650 w 8454400"/>
              <a:gd name="connsiteY18" fmla="*/ 762803 h 1520066"/>
              <a:gd name="connsiteX19" fmla="*/ 3311567 w 8454400"/>
              <a:gd name="connsiteY19" fmla="*/ 767883 h 1520066"/>
              <a:gd name="connsiteX20" fmla="*/ 2360834 w 8454400"/>
              <a:gd name="connsiteY20" fmla="*/ 995061 h 1520066"/>
              <a:gd name="connsiteX21" fmla="*/ 2342497 w 8454400"/>
              <a:gd name="connsiteY21" fmla="*/ 992833 h 1520066"/>
              <a:gd name="connsiteX22" fmla="*/ 2126238 w 8454400"/>
              <a:gd name="connsiteY22" fmla="*/ 1040931 h 1520066"/>
              <a:gd name="connsiteX23" fmla="*/ 1317343 w 8454400"/>
              <a:gd name="connsiteY23" fmla="*/ 1114064 h 1520066"/>
              <a:gd name="connsiteX24" fmla="*/ 1009685 w 8454400"/>
              <a:gd name="connsiteY24" fmla="*/ 1102634 h 1520066"/>
              <a:gd name="connsiteX25" fmla="*/ 90523 w 8454400"/>
              <a:gd name="connsiteY25" fmla="*/ 742589 h 1520066"/>
              <a:gd name="connsiteX26" fmla="*/ 22895 w 8454400"/>
              <a:gd name="connsiteY26" fmla="*/ 281579 h 1520066"/>
              <a:gd name="connsiteX27" fmla="*/ 33026 w 8454400"/>
              <a:gd name="connsiteY27" fmla="*/ 257679 h 1520066"/>
              <a:gd name="connsiteX28" fmla="*/ 94142 w 8454400"/>
              <a:gd name="connsiteY28" fmla="*/ 257679 h 1520066"/>
              <a:gd name="connsiteX29" fmla="*/ 76235 w 8454400"/>
              <a:gd name="connsiteY29" fmla="*/ 299677 h 1520066"/>
              <a:gd name="connsiteX30" fmla="*/ 140053 w 8454400"/>
              <a:gd name="connsiteY30" fmla="*/ 715919 h 1520066"/>
              <a:gd name="connsiteX31" fmla="*/ 2361283 w 8454400"/>
              <a:gd name="connsiteY31" fmla="*/ 930232 h 1520066"/>
              <a:gd name="connsiteX32" fmla="*/ 2361890 w 8454400"/>
              <a:gd name="connsiteY32" fmla="*/ 932577 h 1520066"/>
              <a:gd name="connsiteX33" fmla="*/ 2418393 w 8454400"/>
              <a:gd name="connsiteY33" fmla="*/ 916935 h 1520066"/>
              <a:gd name="connsiteX34" fmla="*/ 3300486 w 8454400"/>
              <a:gd name="connsiteY34" fmla="*/ 708780 h 1520066"/>
              <a:gd name="connsiteX35" fmla="*/ 4213357 w 8454400"/>
              <a:gd name="connsiteY35" fmla="*/ 712935 h 1520066"/>
              <a:gd name="connsiteX36" fmla="*/ 4462699 w 8454400"/>
              <a:gd name="connsiteY36" fmla="*/ 1154825 h 1520066"/>
              <a:gd name="connsiteX37" fmla="*/ 4648321 w 8454400"/>
              <a:gd name="connsiteY37" fmla="*/ 1456806 h 1520066"/>
              <a:gd name="connsiteX38" fmla="*/ 5382034 w 8454400"/>
              <a:gd name="connsiteY38" fmla="*/ 911024 h 1520066"/>
              <a:gd name="connsiteX39" fmla="*/ 5554727 w 8454400"/>
              <a:gd name="connsiteY39" fmla="*/ 728634 h 1520066"/>
              <a:gd name="connsiteX40" fmla="*/ 5681246 w 8454400"/>
              <a:gd name="connsiteY40" fmla="*/ 599346 h 1520066"/>
              <a:gd name="connsiteX41" fmla="*/ 6613510 w 8454400"/>
              <a:gd name="connsiteY41" fmla="*/ 0 h 1520066"/>
              <a:gd name="connsiteX0" fmla="*/ 6613510 w 8415852"/>
              <a:gd name="connsiteY0" fmla="*/ 0 h 1520066"/>
              <a:gd name="connsiteX1" fmla="*/ 6625977 w 8415852"/>
              <a:gd name="connsiteY1" fmla="*/ 0 h 1520066"/>
              <a:gd name="connsiteX2" fmla="*/ 6964437 w 8415852"/>
              <a:gd name="connsiteY2" fmla="*/ 205015 h 1520066"/>
              <a:gd name="connsiteX3" fmla="*/ 7081720 w 8415852"/>
              <a:gd name="connsiteY3" fmla="*/ 587340 h 1520066"/>
              <a:gd name="connsiteX4" fmla="*/ 7221629 w 8415852"/>
              <a:gd name="connsiteY4" fmla="*/ 899480 h 1520066"/>
              <a:gd name="connsiteX5" fmla="*/ 8348876 w 8415852"/>
              <a:gd name="connsiteY5" fmla="*/ 665822 h 1520066"/>
              <a:gd name="connsiteX6" fmla="*/ 8415852 w 8415852"/>
              <a:gd name="connsiteY6" fmla="*/ 774648 h 1520066"/>
              <a:gd name="connsiteX7" fmla="*/ 7211471 w 8415852"/>
              <a:gd name="connsiteY7" fmla="*/ 959045 h 1520066"/>
              <a:gd name="connsiteX8" fmla="*/ 7023079 w 8415852"/>
              <a:gd name="connsiteY8" fmla="*/ 599807 h 1520066"/>
              <a:gd name="connsiteX9" fmla="*/ 6625054 w 8415852"/>
              <a:gd name="connsiteY9" fmla="*/ 60489 h 1520066"/>
              <a:gd name="connsiteX10" fmla="*/ 6613972 w 8415852"/>
              <a:gd name="connsiteY10" fmla="*/ 60489 h 1520066"/>
              <a:gd name="connsiteX11" fmla="*/ 5725111 w 8415852"/>
              <a:gd name="connsiteY11" fmla="*/ 640903 h 1520066"/>
              <a:gd name="connsiteX12" fmla="*/ 5596746 w 8415852"/>
              <a:gd name="connsiteY12" fmla="*/ 772500 h 1520066"/>
              <a:gd name="connsiteX13" fmla="*/ 5426824 w 8415852"/>
              <a:gd name="connsiteY13" fmla="*/ 951657 h 1520066"/>
              <a:gd name="connsiteX14" fmla="*/ 5037572 w 8415852"/>
              <a:gd name="connsiteY14" fmla="*/ 1342294 h 1520066"/>
              <a:gd name="connsiteX15" fmla="*/ 4680181 w 8415852"/>
              <a:gd name="connsiteY15" fmla="*/ 1520066 h 1520066"/>
              <a:gd name="connsiteX16" fmla="*/ 4637239 w 8415852"/>
              <a:gd name="connsiteY16" fmla="*/ 1515910 h 1520066"/>
              <a:gd name="connsiteX17" fmla="*/ 4405443 w 8415852"/>
              <a:gd name="connsiteY17" fmla="*/ 1172372 h 1520066"/>
              <a:gd name="connsiteX18" fmla="*/ 4179650 w 8415852"/>
              <a:gd name="connsiteY18" fmla="*/ 762803 h 1520066"/>
              <a:gd name="connsiteX19" fmla="*/ 3311567 w 8415852"/>
              <a:gd name="connsiteY19" fmla="*/ 767883 h 1520066"/>
              <a:gd name="connsiteX20" fmla="*/ 2360834 w 8415852"/>
              <a:gd name="connsiteY20" fmla="*/ 995061 h 1520066"/>
              <a:gd name="connsiteX21" fmla="*/ 2342497 w 8415852"/>
              <a:gd name="connsiteY21" fmla="*/ 992833 h 1520066"/>
              <a:gd name="connsiteX22" fmla="*/ 2126238 w 8415852"/>
              <a:gd name="connsiteY22" fmla="*/ 1040931 h 1520066"/>
              <a:gd name="connsiteX23" fmla="*/ 1317343 w 8415852"/>
              <a:gd name="connsiteY23" fmla="*/ 1114064 h 1520066"/>
              <a:gd name="connsiteX24" fmla="*/ 1009685 w 8415852"/>
              <a:gd name="connsiteY24" fmla="*/ 1102634 h 1520066"/>
              <a:gd name="connsiteX25" fmla="*/ 90523 w 8415852"/>
              <a:gd name="connsiteY25" fmla="*/ 742589 h 1520066"/>
              <a:gd name="connsiteX26" fmla="*/ 22895 w 8415852"/>
              <a:gd name="connsiteY26" fmla="*/ 281579 h 1520066"/>
              <a:gd name="connsiteX27" fmla="*/ 33026 w 8415852"/>
              <a:gd name="connsiteY27" fmla="*/ 257679 h 1520066"/>
              <a:gd name="connsiteX28" fmla="*/ 94142 w 8415852"/>
              <a:gd name="connsiteY28" fmla="*/ 257679 h 1520066"/>
              <a:gd name="connsiteX29" fmla="*/ 76235 w 8415852"/>
              <a:gd name="connsiteY29" fmla="*/ 299677 h 1520066"/>
              <a:gd name="connsiteX30" fmla="*/ 140053 w 8415852"/>
              <a:gd name="connsiteY30" fmla="*/ 715919 h 1520066"/>
              <a:gd name="connsiteX31" fmla="*/ 2361283 w 8415852"/>
              <a:gd name="connsiteY31" fmla="*/ 930232 h 1520066"/>
              <a:gd name="connsiteX32" fmla="*/ 2361890 w 8415852"/>
              <a:gd name="connsiteY32" fmla="*/ 932577 h 1520066"/>
              <a:gd name="connsiteX33" fmla="*/ 2418393 w 8415852"/>
              <a:gd name="connsiteY33" fmla="*/ 916935 h 1520066"/>
              <a:gd name="connsiteX34" fmla="*/ 3300486 w 8415852"/>
              <a:gd name="connsiteY34" fmla="*/ 708780 h 1520066"/>
              <a:gd name="connsiteX35" fmla="*/ 4213357 w 8415852"/>
              <a:gd name="connsiteY35" fmla="*/ 712935 h 1520066"/>
              <a:gd name="connsiteX36" fmla="*/ 4462699 w 8415852"/>
              <a:gd name="connsiteY36" fmla="*/ 1154825 h 1520066"/>
              <a:gd name="connsiteX37" fmla="*/ 4648321 w 8415852"/>
              <a:gd name="connsiteY37" fmla="*/ 1456806 h 1520066"/>
              <a:gd name="connsiteX38" fmla="*/ 5382034 w 8415852"/>
              <a:gd name="connsiteY38" fmla="*/ 911024 h 1520066"/>
              <a:gd name="connsiteX39" fmla="*/ 5554727 w 8415852"/>
              <a:gd name="connsiteY39" fmla="*/ 728634 h 1520066"/>
              <a:gd name="connsiteX40" fmla="*/ 5681246 w 8415852"/>
              <a:gd name="connsiteY40" fmla="*/ 599346 h 1520066"/>
              <a:gd name="connsiteX41" fmla="*/ 6613510 w 8415852"/>
              <a:gd name="connsiteY41" fmla="*/ 0 h 1520066"/>
              <a:gd name="connsiteX0" fmla="*/ 6613510 w 8399098"/>
              <a:gd name="connsiteY0" fmla="*/ 0 h 1520066"/>
              <a:gd name="connsiteX1" fmla="*/ 6625977 w 8399098"/>
              <a:gd name="connsiteY1" fmla="*/ 0 h 1520066"/>
              <a:gd name="connsiteX2" fmla="*/ 6964437 w 8399098"/>
              <a:gd name="connsiteY2" fmla="*/ 205015 h 1520066"/>
              <a:gd name="connsiteX3" fmla="*/ 7081720 w 8399098"/>
              <a:gd name="connsiteY3" fmla="*/ 587340 h 1520066"/>
              <a:gd name="connsiteX4" fmla="*/ 7221629 w 8399098"/>
              <a:gd name="connsiteY4" fmla="*/ 899480 h 1520066"/>
              <a:gd name="connsiteX5" fmla="*/ 8348876 w 8399098"/>
              <a:gd name="connsiteY5" fmla="*/ 665822 h 1520066"/>
              <a:gd name="connsiteX6" fmla="*/ 8399098 w 8399098"/>
              <a:gd name="connsiteY6" fmla="*/ 726460 h 1520066"/>
              <a:gd name="connsiteX7" fmla="*/ 7211471 w 8399098"/>
              <a:gd name="connsiteY7" fmla="*/ 959045 h 1520066"/>
              <a:gd name="connsiteX8" fmla="*/ 7023079 w 8399098"/>
              <a:gd name="connsiteY8" fmla="*/ 599807 h 1520066"/>
              <a:gd name="connsiteX9" fmla="*/ 6625054 w 8399098"/>
              <a:gd name="connsiteY9" fmla="*/ 60489 h 1520066"/>
              <a:gd name="connsiteX10" fmla="*/ 6613972 w 8399098"/>
              <a:gd name="connsiteY10" fmla="*/ 60489 h 1520066"/>
              <a:gd name="connsiteX11" fmla="*/ 5725111 w 8399098"/>
              <a:gd name="connsiteY11" fmla="*/ 640903 h 1520066"/>
              <a:gd name="connsiteX12" fmla="*/ 5596746 w 8399098"/>
              <a:gd name="connsiteY12" fmla="*/ 772500 h 1520066"/>
              <a:gd name="connsiteX13" fmla="*/ 5426824 w 8399098"/>
              <a:gd name="connsiteY13" fmla="*/ 951657 h 1520066"/>
              <a:gd name="connsiteX14" fmla="*/ 5037572 w 8399098"/>
              <a:gd name="connsiteY14" fmla="*/ 1342294 h 1520066"/>
              <a:gd name="connsiteX15" fmla="*/ 4680181 w 8399098"/>
              <a:gd name="connsiteY15" fmla="*/ 1520066 h 1520066"/>
              <a:gd name="connsiteX16" fmla="*/ 4637239 w 8399098"/>
              <a:gd name="connsiteY16" fmla="*/ 1515910 h 1520066"/>
              <a:gd name="connsiteX17" fmla="*/ 4405443 w 8399098"/>
              <a:gd name="connsiteY17" fmla="*/ 1172372 h 1520066"/>
              <a:gd name="connsiteX18" fmla="*/ 4179650 w 8399098"/>
              <a:gd name="connsiteY18" fmla="*/ 762803 h 1520066"/>
              <a:gd name="connsiteX19" fmla="*/ 3311567 w 8399098"/>
              <a:gd name="connsiteY19" fmla="*/ 767883 h 1520066"/>
              <a:gd name="connsiteX20" fmla="*/ 2360834 w 8399098"/>
              <a:gd name="connsiteY20" fmla="*/ 995061 h 1520066"/>
              <a:gd name="connsiteX21" fmla="*/ 2342497 w 8399098"/>
              <a:gd name="connsiteY21" fmla="*/ 992833 h 1520066"/>
              <a:gd name="connsiteX22" fmla="*/ 2126238 w 8399098"/>
              <a:gd name="connsiteY22" fmla="*/ 1040931 h 1520066"/>
              <a:gd name="connsiteX23" fmla="*/ 1317343 w 8399098"/>
              <a:gd name="connsiteY23" fmla="*/ 1114064 h 1520066"/>
              <a:gd name="connsiteX24" fmla="*/ 1009685 w 8399098"/>
              <a:gd name="connsiteY24" fmla="*/ 1102634 h 1520066"/>
              <a:gd name="connsiteX25" fmla="*/ 90523 w 8399098"/>
              <a:gd name="connsiteY25" fmla="*/ 742589 h 1520066"/>
              <a:gd name="connsiteX26" fmla="*/ 22895 w 8399098"/>
              <a:gd name="connsiteY26" fmla="*/ 281579 h 1520066"/>
              <a:gd name="connsiteX27" fmla="*/ 33026 w 8399098"/>
              <a:gd name="connsiteY27" fmla="*/ 257679 h 1520066"/>
              <a:gd name="connsiteX28" fmla="*/ 94142 w 8399098"/>
              <a:gd name="connsiteY28" fmla="*/ 257679 h 1520066"/>
              <a:gd name="connsiteX29" fmla="*/ 76235 w 8399098"/>
              <a:gd name="connsiteY29" fmla="*/ 299677 h 1520066"/>
              <a:gd name="connsiteX30" fmla="*/ 140053 w 8399098"/>
              <a:gd name="connsiteY30" fmla="*/ 715919 h 1520066"/>
              <a:gd name="connsiteX31" fmla="*/ 2361283 w 8399098"/>
              <a:gd name="connsiteY31" fmla="*/ 930232 h 1520066"/>
              <a:gd name="connsiteX32" fmla="*/ 2361890 w 8399098"/>
              <a:gd name="connsiteY32" fmla="*/ 932577 h 1520066"/>
              <a:gd name="connsiteX33" fmla="*/ 2418393 w 8399098"/>
              <a:gd name="connsiteY33" fmla="*/ 916935 h 1520066"/>
              <a:gd name="connsiteX34" fmla="*/ 3300486 w 8399098"/>
              <a:gd name="connsiteY34" fmla="*/ 708780 h 1520066"/>
              <a:gd name="connsiteX35" fmla="*/ 4213357 w 8399098"/>
              <a:gd name="connsiteY35" fmla="*/ 712935 h 1520066"/>
              <a:gd name="connsiteX36" fmla="*/ 4462699 w 8399098"/>
              <a:gd name="connsiteY36" fmla="*/ 1154825 h 1520066"/>
              <a:gd name="connsiteX37" fmla="*/ 4648321 w 8399098"/>
              <a:gd name="connsiteY37" fmla="*/ 1456806 h 1520066"/>
              <a:gd name="connsiteX38" fmla="*/ 5382034 w 8399098"/>
              <a:gd name="connsiteY38" fmla="*/ 911024 h 1520066"/>
              <a:gd name="connsiteX39" fmla="*/ 5554727 w 8399098"/>
              <a:gd name="connsiteY39" fmla="*/ 728634 h 1520066"/>
              <a:gd name="connsiteX40" fmla="*/ 5681246 w 8399098"/>
              <a:gd name="connsiteY40" fmla="*/ 599346 h 1520066"/>
              <a:gd name="connsiteX41" fmla="*/ 6613510 w 8399098"/>
              <a:gd name="connsiteY41" fmla="*/ 0 h 1520066"/>
              <a:gd name="connsiteX0" fmla="*/ 6613510 w 8399098"/>
              <a:gd name="connsiteY0" fmla="*/ 0 h 1520066"/>
              <a:gd name="connsiteX1" fmla="*/ 6625977 w 8399098"/>
              <a:gd name="connsiteY1" fmla="*/ 0 h 1520066"/>
              <a:gd name="connsiteX2" fmla="*/ 6964437 w 8399098"/>
              <a:gd name="connsiteY2" fmla="*/ 205015 h 1520066"/>
              <a:gd name="connsiteX3" fmla="*/ 7081720 w 8399098"/>
              <a:gd name="connsiteY3" fmla="*/ 587340 h 1520066"/>
              <a:gd name="connsiteX4" fmla="*/ 7221629 w 8399098"/>
              <a:gd name="connsiteY4" fmla="*/ 899480 h 1520066"/>
              <a:gd name="connsiteX5" fmla="*/ 8348876 w 8399098"/>
              <a:gd name="connsiteY5" fmla="*/ 665822 h 1520066"/>
              <a:gd name="connsiteX6" fmla="*/ 8399098 w 8399098"/>
              <a:gd name="connsiteY6" fmla="*/ 726460 h 1520066"/>
              <a:gd name="connsiteX7" fmla="*/ 7211471 w 8399098"/>
              <a:gd name="connsiteY7" fmla="*/ 959045 h 1520066"/>
              <a:gd name="connsiteX8" fmla="*/ 7023079 w 8399098"/>
              <a:gd name="connsiteY8" fmla="*/ 599807 h 1520066"/>
              <a:gd name="connsiteX9" fmla="*/ 6625054 w 8399098"/>
              <a:gd name="connsiteY9" fmla="*/ 60489 h 1520066"/>
              <a:gd name="connsiteX10" fmla="*/ 6613972 w 8399098"/>
              <a:gd name="connsiteY10" fmla="*/ 60489 h 1520066"/>
              <a:gd name="connsiteX11" fmla="*/ 5725111 w 8399098"/>
              <a:gd name="connsiteY11" fmla="*/ 640903 h 1520066"/>
              <a:gd name="connsiteX12" fmla="*/ 5596746 w 8399098"/>
              <a:gd name="connsiteY12" fmla="*/ 772500 h 1520066"/>
              <a:gd name="connsiteX13" fmla="*/ 5426824 w 8399098"/>
              <a:gd name="connsiteY13" fmla="*/ 951657 h 1520066"/>
              <a:gd name="connsiteX14" fmla="*/ 5037572 w 8399098"/>
              <a:gd name="connsiteY14" fmla="*/ 1342294 h 1520066"/>
              <a:gd name="connsiteX15" fmla="*/ 4680181 w 8399098"/>
              <a:gd name="connsiteY15" fmla="*/ 1520066 h 1520066"/>
              <a:gd name="connsiteX16" fmla="*/ 4637239 w 8399098"/>
              <a:gd name="connsiteY16" fmla="*/ 1515910 h 1520066"/>
              <a:gd name="connsiteX17" fmla="*/ 4405443 w 8399098"/>
              <a:gd name="connsiteY17" fmla="*/ 1172372 h 1520066"/>
              <a:gd name="connsiteX18" fmla="*/ 4179650 w 8399098"/>
              <a:gd name="connsiteY18" fmla="*/ 762803 h 1520066"/>
              <a:gd name="connsiteX19" fmla="*/ 3311567 w 8399098"/>
              <a:gd name="connsiteY19" fmla="*/ 767883 h 1520066"/>
              <a:gd name="connsiteX20" fmla="*/ 2360834 w 8399098"/>
              <a:gd name="connsiteY20" fmla="*/ 995061 h 1520066"/>
              <a:gd name="connsiteX21" fmla="*/ 2342497 w 8399098"/>
              <a:gd name="connsiteY21" fmla="*/ 992833 h 1520066"/>
              <a:gd name="connsiteX22" fmla="*/ 2126238 w 8399098"/>
              <a:gd name="connsiteY22" fmla="*/ 1040931 h 1520066"/>
              <a:gd name="connsiteX23" fmla="*/ 1317343 w 8399098"/>
              <a:gd name="connsiteY23" fmla="*/ 1114064 h 1520066"/>
              <a:gd name="connsiteX24" fmla="*/ 1009685 w 8399098"/>
              <a:gd name="connsiteY24" fmla="*/ 1102634 h 1520066"/>
              <a:gd name="connsiteX25" fmla="*/ 90523 w 8399098"/>
              <a:gd name="connsiteY25" fmla="*/ 742589 h 1520066"/>
              <a:gd name="connsiteX26" fmla="*/ 22895 w 8399098"/>
              <a:gd name="connsiteY26" fmla="*/ 281579 h 1520066"/>
              <a:gd name="connsiteX27" fmla="*/ 33026 w 8399098"/>
              <a:gd name="connsiteY27" fmla="*/ 257679 h 1520066"/>
              <a:gd name="connsiteX28" fmla="*/ 94142 w 8399098"/>
              <a:gd name="connsiteY28" fmla="*/ 257679 h 1520066"/>
              <a:gd name="connsiteX29" fmla="*/ 76235 w 8399098"/>
              <a:gd name="connsiteY29" fmla="*/ 299677 h 1520066"/>
              <a:gd name="connsiteX30" fmla="*/ 140053 w 8399098"/>
              <a:gd name="connsiteY30" fmla="*/ 715919 h 1520066"/>
              <a:gd name="connsiteX31" fmla="*/ 2361283 w 8399098"/>
              <a:gd name="connsiteY31" fmla="*/ 930232 h 1520066"/>
              <a:gd name="connsiteX32" fmla="*/ 2361890 w 8399098"/>
              <a:gd name="connsiteY32" fmla="*/ 932577 h 1520066"/>
              <a:gd name="connsiteX33" fmla="*/ 2418393 w 8399098"/>
              <a:gd name="connsiteY33" fmla="*/ 916935 h 1520066"/>
              <a:gd name="connsiteX34" fmla="*/ 3300486 w 8399098"/>
              <a:gd name="connsiteY34" fmla="*/ 708780 h 1520066"/>
              <a:gd name="connsiteX35" fmla="*/ 4213357 w 8399098"/>
              <a:gd name="connsiteY35" fmla="*/ 712935 h 1520066"/>
              <a:gd name="connsiteX36" fmla="*/ 4462699 w 8399098"/>
              <a:gd name="connsiteY36" fmla="*/ 1154825 h 1520066"/>
              <a:gd name="connsiteX37" fmla="*/ 4648321 w 8399098"/>
              <a:gd name="connsiteY37" fmla="*/ 1456806 h 1520066"/>
              <a:gd name="connsiteX38" fmla="*/ 5382034 w 8399098"/>
              <a:gd name="connsiteY38" fmla="*/ 911024 h 1520066"/>
              <a:gd name="connsiteX39" fmla="*/ 5554727 w 8399098"/>
              <a:gd name="connsiteY39" fmla="*/ 728634 h 1520066"/>
              <a:gd name="connsiteX40" fmla="*/ 5681246 w 8399098"/>
              <a:gd name="connsiteY40" fmla="*/ 599346 h 1520066"/>
              <a:gd name="connsiteX41" fmla="*/ 6613510 w 8399098"/>
              <a:gd name="connsiteY41" fmla="*/ 0 h 1520066"/>
              <a:gd name="connsiteX0" fmla="*/ 6613510 w 8393514"/>
              <a:gd name="connsiteY0" fmla="*/ 0 h 1520066"/>
              <a:gd name="connsiteX1" fmla="*/ 6625977 w 8393514"/>
              <a:gd name="connsiteY1" fmla="*/ 0 h 1520066"/>
              <a:gd name="connsiteX2" fmla="*/ 6964437 w 8393514"/>
              <a:gd name="connsiteY2" fmla="*/ 205015 h 1520066"/>
              <a:gd name="connsiteX3" fmla="*/ 7081720 w 8393514"/>
              <a:gd name="connsiteY3" fmla="*/ 587340 h 1520066"/>
              <a:gd name="connsiteX4" fmla="*/ 7221629 w 8393514"/>
              <a:gd name="connsiteY4" fmla="*/ 899480 h 1520066"/>
              <a:gd name="connsiteX5" fmla="*/ 8348876 w 8393514"/>
              <a:gd name="connsiteY5" fmla="*/ 665822 h 1520066"/>
              <a:gd name="connsiteX6" fmla="*/ 8393514 w 8393514"/>
              <a:gd name="connsiteY6" fmla="*/ 714412 h 1520066"/>
              <a:gd name="connsiteX7" fmla="*/ 7211471 w 8393514"/>
              <a:gd name="connsiteY7" fmla="*/ 959045 h 1520066"/>
              <a:gd name="connsiteX8" fmla="*/ 7023079 w 8393514"/>
              <a:gd name="connsiteY8" fmla="*/ 599807 h 1520066"/>
              <a:gd name="connsiteX9" fmla="*/ 6625054 w 8393514"/>
              <a:gd name="connsiteY9" fmla="*/ 60489 h 1520066"/>
              <a:gd name="connsiteX10" fmla="*/ 6613972 w 8393514"/>
              <a:gd name="connsiteY10" fmla="*/ 60489 h 1520066"/>
              <a:gd name="connsiteX11" fmla="*/ 5725111 w 8393514"/>
              <a:gd name="connsiteY11" fmla="*/ 640903 h 1520066"/>
              <a:gd name="connsiteX12" fmla="*/ 5596746 w 8393514"/>
              <a:gd name="connsiteY12" fmla="*/ 772500 h 1520066"/>
              <a:gd name="connsiteX13" fmla="*/ 5426824 w 8393514"/>
              <a:gd name="connsiteY13" fmla="*/ 951657 h 1520066"/>
              <a:gd name="connsiteX14" fmla="*/ 5037572 w 8393514"/>
              <a:gd name="connsiteY14" fmla="*/ 1342294 h 1520066"/>
              <a:gd name="connsiteX15" fmla="*/ 4680181 w 8393514"/>
              <a:gd name="connsiteY15" fmla="*/ 1520066 h 1520066"/>
              <a:gd name="connsiteX16" fmla="*/ 4637239 w 8393514"/>
              <a:gd name="connsiteY16" fmla="*/ 1515910 h 1520066"/>
              <a:gd name="connsiteX17" fmla="*/ 4405443 w 8393514"/>
              <a:gd name="connsiteY17" fmla="*/ 1172372 h 1520066"/>
              <a:gd name="connsiteX18" fmla="*/ 4179650 w 8393514"/>
              <a:gd name="connsiteY18" fmla="*/ 762803 h 1520066"/>
              <a:gd name="connsiteX19" fmla="*/ 3311567 w 8393514"/>
              <a:gd name="connsiteY19" fmla="*/ 767883 h 1520066"/>
              <a:gd name="connsiteX20" fmla="*/ 2360834 w 8393514"/>
              <a:gd name="connsiteY20" fmla="*/ 995061 h 1520066"/>
              <a:gd name="connsiteX21" fmla="*/ 2342497 w 8393514"/>
              <a:gd name="connsiteY21" fmla="*/ 992833 h 1520066"/>
              <a:gd name="connsiteX22" fmla="*/ 2126238 w 8393514"/>
              <a:gd name="connsiteY22" fmla="*/ 1040931 h 1520066"/>
              <a:gd name="connsiteX23" fmla="*/ 1317343 w 8393514"/>
              <a:gd name="connsiteY23" fmla="*/ 1114064 h 1520066"/>
              <a:gd name="connsiteX24" fmla="*/ 1009685 w 8393514"/>
              <a:gd name="connsiteY24" fmla="*/ 1102634 h 1520066"/>
              <a:gd name="connsiteX25" fmla="*/ 90523 w 8393514"/>
              <a:gd name="connsiteY25" fmla="*/ 742589 h 1520066"/>
              <a:gd name="connsiteX26" fmla="*/ 22895 w 8393514"/>
              <a:gd name="connsiteY26" fmla="*/ 281579 h 1520066"/>
              <a:gd name="connsiteX27" fmla="*/ 33026 w 8393514"/>
              <a:gd name="connsiteY27" fmla="*/ 257679 h 1520066"/>
              <a:gd name="connsiteX28" fmla="*/ 94142 w 8393514"/>
              <a:gd name="connsiteY28" fmla="*/ 257679 h 1520066"/>
              <a:gd name="connsiteX29" fmla="*/ 76235 w 8393514"/>
              <a:gd name="connsiteY29" fmla="*/ 299677 h 1520066"/>
              <a:gd name="connsiteX30" fmla="*/ 140053 w 8393514"/>
              <a:gd name="connsiteY30" fmla="*/ 715919 h 1520066"/>
              <a:gd name="connsiteX31" fmla="*/ 2361283 w 8393514"/>
              <a:gd name="connsiteY31" fmla="*/ 930232 h 1520066"/>
              <a:gd name="connsiteX32" fmla="*/ 2361890 w 8393514"/>
              <a:gd name="connsiteY32" fmla="*/ 932577 h 1520066"/>
              <a:gd name="connsiteX33" fmla="*/ 2418393 w 8393514"/>
              <a:gd name="connsiteY33" fmla="*/ 916935 h 1520066"/>
              <a:gd name="connsiteX34" fmla="*/ 3300486 w 8393514"/>
              <a:gd name="connsiteY34" fmla="*/ 708780 h 1520066"/>
              <a:gd name="connsiteX35" fmla="*/ 4213357 w 8393514"/>
              <a:gd name="connsiteY35" fmla="*/ 712935 h 1520066"/>
              <a:gd name="connsiteX36" fmla="*/ 4462699 w 8393514"/>
              <a:gd name="connsiteY36" fmla="*/ 1154825 h 1520066"/>
              <a:gd name="connsiteX37" fmla="*/ 4648321 w 8393514"/>
              <a:gd name="connsiteY37" fmla="*/ 1456806 h 1520066"/>
              <a:gd name="connsiteX38" fmla="*/ 5382034 w 8393514"/>
              <a:gd name="connsiteY38" fmla="*/ 911024 h 1520066"/>
              <a:gd name="connsiteX39" fmla="*/ 5554727 w 8393514"/>
              <a:gd name="connsiteY39" fmla="*/ 728634 h 1520066"/>
              <a:gd name="connsiteX40" fmla="*/ 5681246 w 8393514"/>
              <a:gd name="connsiteY40" fmla="*/ 599346 h 1520066"/>
              <a:gd name="connsiteX41" fmla="*/ 6613510 w 8393514"/>
              <a:gd name="connsiteY41" fmla="*/ 0 h 1520066"/>
              <a:gd name="connsiteX0" fmla="*/ 6613510 w 8393514"/>
              <a:gd name="connsiteY0" fmla="*/ 0 h 1520066"/>
              <a:gd name="connsiteX1" fmla="*/ 6625977 w 8393514"/>
              <a:gd name="connsiteY1" fmla="*/ 0 h 1520066"/>
              <a:gd name="connsiteX2" fmla="*/ 6964437 w 8393514"/>
              <a:gd name="connsiteY2" fmla="*/ 205015 h 1520066"/>
              <a:gd name="connsiteX3" fmla="*/ 7062175 w 8393514"/>
              <a:gd name="connsiteY3" fmla="*/ 575294 h 1520066"/>
              <a:gd name="connsiteX4" fmla="*/ 7221629 w 8393514"/>
              <a:gd name="connsiteY4" fmla="*/ 899480 h 1520066"/>
              <a:gd name="connsiteX5" fmla="*/ 8348876 w 8393514"/>
              <a:gd name="connsiteY5" fmla="*/ 665822 h 1520066"/>
              <a:gd name="connsiteX6" fmla="*/ 8393514 w 8393514"/>
              <a:gd name="connsiteY6" fmla="*/ 714412 h 1520066"/>
              <a:gd name="connsiteX7" fmla="*/ 7211471 w 8393514"/>
              <a:gd name="connsiteY7" fmla="*/ 959045 h 1520066"/>
              <a:gd name="connsiteX8" fmla="*/ 7023079 w 8393514"/>
              <a:gd name="connsiteY8" fmla="*/ 599807 h 1520066"/>
              <a:gd name="connsiteX9" fmla="*/ 6625054 w 8393514"/>
              <a:gd name="connsiteY9" fmla="*/ 60489 h 1520066"/>
              <a:gd name="connsiteX10" fmla="*/ 6613972 w 8393514"/>
              <a:gd name="connsiteY10" fmla="*/ 60489 h 1520066"/>
              <a:gd name="connsiteX11" fmla="*/ 5725111 w 8393514"/>
              <a:gd name="connsiteY11" fmla="*/ 640903 h 1520066"/>
              <a:gd name="connsiteX12" fmla="*/ 5596746 w 8393514"/>
              <a:gd name="connsiteY12" fmla="*/ 772500 h 1520066"/>
              <a:gd name="connsiteX13" fmla="*/ 5426824 w 8393514"/>
              <a:gd name="connsiteY13" fmla="*/ 951657 h 1520066"/>
              <a:gd name="connsiteX14" fmla="*/ 5037572 w 8393514"/>
              <a:gd name="connsiteY14" fmla="*/ 1342294 h 1520066"/>
              <a:gd name="connsiteX15" fmla="*/ 4680181 w 8393514"/>
              <a:gd name="connsiteY15" fmla="*/ 1520066 h 1520066"/>
              <a:gd name="connsiteX16" fmla="*/ 4637239 w 8393514"/>
              <a:gd name="connsiteY16" fmla="*/ 1515910 h 1520066"/>
              <a:gd name="connsiteX17" fmla="*/ 4405443 w 8393514"/>
              <a:gd name="connsiteY17" fmla="*/ 1172372 h 1520066"/>
              <a:gd name="connsiteX18" fmla="*/ 4179650 w 8393514"/>
              <a:gd name="connsiteY18" fmla="*/ 762803 h 1520066"/>
              <a:gd name="connsiteX19" fmla="*/ 3311567 w 8393514"/>
              <a:gd name="connsiteY19" fmla="*/ 767883 h 1520066"/>
              <a:gd name="connsiteX20" fmla="*/ 2360834 w 8393514"/>
              <a:gd name="connsiteY20" fmla="*/ 995061 h 1520066"/>
              <a:gd name="connsiteX21" fmla="*/ 2342497 w 8393514"/>
              <a:gd name="connsiteY21" fmla="*/ 992833 h 1520066"/>
              <a:gd name="connsiteX22" fmla="*/ 2126238 w 8393514"/>
              <a:gd name="connsiteY22" fmla="*/ 1040931 h 1520066"/>
              <a:gd name="connsiteX23" fmla="*/ 1317343 w 8393514"/>
              <a:gd name="connsiteY23" fmla="*/ 1114064 h 1520066"/>
              <a:gd name="connsiteX24" fmla="*/ 1009685 w 8393514"/>
              <a:gd name="connsiteY24" fmla="*/ 1102634 h 1520066"/>
              <a:gd name="connsiteX25" fmla="*/ 90523 w 8393514"/>
              <a:gd name="connsiteY25" fmla="*/ 742589 h 1520066"/>
              <a:gd name="connsiteX26" fmla="*/ 22895 w 8393514"/>
              <a:gd name="connsiteY26" fmla="*/ 281579 h 1520066"/>
              <a:gd name="connsiteX27" fmla="*/ 33026 w 8393514"/>
              <a:gd name="connsiteY27" fmla="*/ 257679 h 1520066"/>
              <a:gd name="connsiteX28" fmla="*/ 94142 w 8393514"/>
              <a:gd name="connsiteY28" fmla="*/ 257679 h 1520066"/>
              <a:gd name="connsiteX29" fmla="*/ 76235 w 8393514"/>
              <a:gd name="connsiteY29" fmla="*/ 299677 h 1520066"/>
              <a:gd name="connsiteX30" fmla="*/ 140053 w 8393514"/>
              <a:gd name="connsiteY30" fmla="*/ 715919 h 1520066"/>
              <a:gd name="connsiteX31" fmla="*/ 2361283 w 8393514"/>
              <a:gd name="connsiteY31" fmla="*/ 930232 h 1520066"/>
              <a:gd name="connsiteX32" fmla="*/ 2361890 w 8393514"/>
              <a:gd name="connsiteY32" fmla="*/ 932577 h 1520066"/>
              <a:gd name="connsiteX33" fmla="*/ 2418393 w 8393514"/>
              <a:gd name="connsiteY33" fmla="*/ 916935 h 1520066"/>
              <a:gd name="connsiteX34" fmla="*/ 3300486 w 8393514"/>
              <a:gd name="connsiteY34" fmla="*/ 708780 h 1520066"/>
              <a:gd name="connsiteX35" fmla="*/ 4213357 w 8393514"/>
              <a:gd name="connsiteY35" fmla="*/ 712935 h 1520066"/>
              <a:gd name="connsiteX36" fmla="*/ 4462699 w 8393514"/>
              <a:gd name="connsiteY36" fmla="*/ 1154825 h 1520066"/>
              <a:gd name="connsiteX37" fmla="*/ 4648321 w 8393514"/>
              <a:gd name="connsiteY37" fmla="*/ 1456806 h 1520066"/>
              <a:gd name="connsiteX38" fmla="*/ 5382034 w 8393514"/>
              <a:gd name="connsiteY38" fmla="*/ 911024 h 1520066"/>
              <a:gd name="connsiteX39" fmla="*/ 5554727 w 8393514"/>
              <a:gd name="connsiteY39" fmla="*/ 728634 h 1520066"/>
              <a:gd name="connsiteX40" fmla="*/ 5681246 w 8393514"/>
              <a:gd name="connsiteY40" fmla="*/ 599346 h 1520066"/>
              <a:gd name="connsiteX41" fmla="*/ 6613510 w 8393514"/>
              <a:gd name="connsiteY41" fmla="*/ 0 h 1520066"/>
              <a:gd name="connsiteX0" fmla="*/ 6613510 w 8393514"/>
              <a:gd name="connsiteY0" fmla="*/ 13848 h 1533914"/>
              <a:gd name="connsiteX1" fmla="*/ 6625977 w 8393514"/>
              <a:gd name="connsiteY1" fmla="*/ 13848 h 1533914"/>
              <a:gd name="connsiteX2" fmla="*/ 6972814 w 8393514"/>
              <a:gd name="connsiteY2" fmla="*/ 200793 h 1533914"/>
              <a:gd name="connsiteX3" fmla="*/ 7062175 w 8393514"/>
              <a:gd name="connsiteY3" fmla="*/ 589142 h 1533914"/>
              <a:gd name="connsiteX4" fmla="*/ 7221629 w 8393514"/>
              <a:gd name="connsiteY4" fmla="*/ 913328 h 1533914"/>
              <a:gd name="connsiteX5" fmla="*/ 8348876 w 8393514"/>
              <a:gd name="connsiteY5" fmla="*/ 679670 h 1533914"/>
              <a:gd name="connsiteX6" fmla="*/ 8393514 w 8393514"/>
              <a:gd name="connsiteY6" fmla="*/ 728260 h 1533914"/>
              <a:gd name="connsiteX7" fmla="*/ 7211471 w 8393514"/>
              <a:gd name="connsiteY7" fmla="*/ 972893 h 1533914"/>
              <a:gd name="connsiteX8" fmla="*/ 7023079 w 8393514"/>
              <a:gd name="connsiteY8" fmla="*/ 613655 h 1533914"/>
              <a:gd name="connsiteX9" fmla="*/ 6625054 w 8393514"/>
              <a:gd name="connsiteY9" fmla="*/ 74337 h 1533914"/>
              <a:gd name="connsiteX10" fmla="*/ 6613972 w 8393514"/>
              <a:gd name="connsiteY10" fmla="*/ 74337 h 1533914"/>
              <a:gd name="connsiteX11" fmla="*/ 5725111 w 8393514"/>
              <a:gd name="connsiteY11" fmla="*/ 654751 h 1533914"/>
              <a:gd name="connsiteX12" fmla="*/ 5596746 w 8393514"/>
              <a:gd name="connsiteY12" fmla="*/ 786348 h 1533914"/>
              <a:gd name="connsiteX13" fmla="*/ 5426824 w 8393514"/>
              <a:gd name="connsiteY13" fmla="*/ 965505 h 1533914"/>
              <a:gd name="connsiteX14" fmla="*/ 5037572 w 8393514"/>
              <a:gd name="connsiteY14" fmla="*/ 1356142 h 1533914"/>
              <a:gd name="connsiteX15" fmla="*/ 4680181 w 8393514"/>
              <a:gd name="connsiteY15" fmla="*/ 1533914 h 1533914"/>
              <a:gd name="connsiteX16" fmla="*/ 4637239 w 8393514"/>
              <a:gd name="connsiteY16" fmla="*/ 1529758 h 1533914"/>
              <a:gd name="connsiteX17" fmla="*/ 4405443 w 8393514"/>
              <a:gd name="connsiteY17" fmla="*/ 1186220 h 1533914"/>
              <a:gd name="connsiteX18" fmla="*/ 4179650 w 8393514"/>
              <a:gd name="connsiteY18" fmla="*/ 776651 h 1533914"/>
              <a:gd name="connsiteX19" fmla="*/ 3311567 w 8393514"/>
              <a:gd name="connsiteY19" fmla="*/ 781731 h 1533914"/>
              <a:gd name="connsiteX20" fmla="*/ 2360834 w 8393514"/>
              <a:gd name="connsiteY20" fmla="*/ 1008909 h 1533914"/>
              <a:gd name="connsiteX21" fmla="*/ 2342497 w 8393514"/>
              <a:gd name="connsiteY21" fmla="*/ 1006681 h 1533914"/>
              <a:gd name="connsiteX22" fmla="*/ 2126238 w 8393514"/>
              <a:gd name="connsiteY22" fmla="*/ 1054779 h 1533914"/>
              <a:gd name="connsiteX23" fmla="*/ 1317343 w 8393514"/>
              <a:gd name="connsiteY23" fmla="*/ 1127912 h 1533914"/>
              <a:gd name="connsiteX24" fmla="*/ 1009685 w 8393514"/>
              <a:gd name="connsiteY24" fmla="*/ 1116482 h 1533914"/>
              <a:gd name="connsiteX25" fmla="*/ 90523 w 8393514"/>
              <a:gd name="connsiteY25" fmla="*/ 756437 h 1533914"/>
              <a:gd name="connsiteX26" fmla="*/ 22895 w 8393514"/>
              <a:gd name="connsiteY26" fmla="*/ 295427 h 1533914"/>
              <a:gd name="connsiteX27" fmla="*/ 33026 w 8393514"/>
              <a:gd name="connsiteY27" fmla="*/ 271527 h 1533914"/>
              <a:gd name="connsiteX28" fmla="*/ 94142 w 8393514"/>
              <a:gd name="connsiteY28" fmla="*/ 271527 h 1533914"/>
              <a:gd name="connsiteX29" fmla="*/ 76235 w 8393514"/>
              <a:gd name="connsiteY29" fmla="*/ 313525 h 1533914"/>
              <a:gd name="connsiteX30" fmla="*/ 140053 w 8393514"/>
              <a:gd name="connsiteY30" fmla="*/ 729767 h 1533914"/>
              <a:gd name="connsiteX31" fmla="*/ 2361283 w 8393514"/>
              <a:gd name="connsiteY31" fmla="*/ 944080 h 1533914"/>
              <a:gd name="connsiteX32" fmla="*/ 2361890 w 8393514"/>
              <a:gd name="connsiteY32" fmla="*/ 946425 h 1533914"/>
              <a:gd name="connsiteX33" fmla="*/ 2418393 w 8393514"/>
              <a:gd name="connsiteY33" fmla="*/ 930783 h 1533914"/>
              <a:gd name="connsiteX34" fmla="*/ 3300486 w 8393514"/>
              <a:gd name="connsiteY34" fmla="*/ 722628 h 1533914"/>
              <a:gd name="connsiteX35" fmla="*/ 4213357 w 8393514"/>
              <a:gd name="connsiteY35" fmla="*/ 726783 h 1533914"/>
              <a:gd name="connsiteX36" fmla="*/ 4462699 w 8393514"/>
              <a:gd name="connsiteY36" fmla="*/ 1168673 h 1533914"/>
              <a:gd name="connsiteX37" fmla="*/ 4648321 w 8393514"/>
              <a:gd name="connsiteY37" fmla="*/ 1470654 h 1533914"/>
              <a:gd name="connsiteX38" fmla="*/ 5382034 w 8393514"/>
              <a:gd name="connsiteY38" fmla="*/ 924872 h 1533914"/>
              <a:gd name="connsiteX39" fmla="*/ 5554727 w 8393514"/>
              <a:gd name="connsiteY39" fmla="*/ 742482 h 1533914"/>
              <a:gd name="connsiteX40" fmla="*/ 5681246 w 8393514"/>
              <a:gd name="connsiteY40" fmla="*/ 613194 h 1533914"/>
              <a:gd name="connsiteX41" fmla="*/ 6613510 w 8393514"/>
              <a:gd name="connsiteY41" fmla="*/ 13848 h 1533914"/>
              <a:gd name="connsiteX0" fmla="*/ 6613510 w 8393514"/>
              <a:gd name="connsiteY0" fmla="*/ 12957 h 1533023"/>
              <a:gd name="connsiteX1" fmla="*/ 6625977 w 8393514"/>
              <a:gd name="connsiteY1" fmla="*/ 12957 h 1533023"/>
              <a:gd name="connsiteX2" fmla="*/ 6944892 w 8393514"/>
              <a:gd name="connsiteY2" fmla="*/ 187853 h 1533023"/>
              <a:gd name="connsiteX3" fmla="*/ 7062175 w 8393514"/>
              <a:gd name="connsiteY3" fmla="*/ 588251 h 1533023"/>
              <a:gd name="connsiteX4" fmla="*/ 7221629 w 8393514"/>
              <a:gd name="connsiteY4" fmla="*/ 912437 h 1533023"/>
              <a:gd name="connsiteX5" fmla="*/ 8348876 w 8393514"/>
              <a:gd name="connsiteY5" fmla="*/ 678779 h 1533023"/>
              <a:gd name="connsiteX6" fmla="*/ 8393514 w 8393514"/>
              <a:gd name="connsiteY6" fmla="*/ 727369 h 1533023"/>
              <a:gd name="connsiteX7" fmla="*/ 7211471 w 8393514"/>
              <a:gd name="connsiteY7" fmla="*/ 972002 h 1533023"/>
              <a:gd name="connsiteX8" fmla="*/ 7023079 w 8393514"/>
              <a:gd name="connsiteY8" fmla="*/ 612764 h 1533023"/>
              <a:gd name="connsiteX9" fmla="*/ 6625054 w 8393514"/>
              <a:gd name="connsiteY9" fmla="*/ 73446 h 1533023"/>
              <a:gd name="connsiteX10" fmla="*/ 6613972 w 8393514"/>
              <a:gd name="connsiteY10" fmla="*/ 73446 h 1533023"/>
              <a:gd name="connsiteX11" fmla="*/ 5725111 w 8393514"/>
              <a:gd name="connsiteY11" fmla="*/ 653860 h 1533023"/>
              <a:gd name="connsiteX12" fmla="*/ 5596746 w 8393514"/>
              <a:gd name="connsiteY12" fmla="*/ 785457 h 1533023"/>
              <a:gd name="connsiteX13" fmla="*/ 5426824 w 8393514"/>
              <a:gd name="connsiteY13" fmla="*/ 964614 h 1533023"/>
              <a:gd name="connsiteX14" fmla="*/ 5037572 w 8393514"/>
              <a:gd name="connsiteY14" fmla="*/ 1355251 h 1533023"/>
              <a:gd name="connsiteX15" fmla="*/ 4680181 w 8393514"/>
              <a:gd name="connsiteY15" fmla="*/ 1533023 h 1533023"/>
              <a:gd name="connsiteX16" fmla="*/ 4637239 w 8393514"/>
              <a:gd name="connsiteY16" fmla="*/ 1528867 h 1533023"/>
              <a:gd name="connsiteX17" fmla="*/ 4405443 w 8393514"/>
              <a:gd name="connsiteY17" fmla="*/ 1185329 h 1533023"/>
              <a:gd name="connsiteX18" fmla="*/ 4179650 w 8393514"/>
              <a:gd name="connsiteY18" fmla="*/ 775760 h 1533023"/>
              <a:gd name="connsiteX19" fmla="*/ 3311567 w 8393514"/>
              <a:gd name="connsiteY19" fmla="*/ 780840 h 1533023"/>
              <a:gd name="connsiteX20" fmla="*/ 2360834 w 8393514"/>
              <a:gd name="connsiteY20" fmla="*/ 1008018 h 1533023"/>
              <a:gd name="connsiteX21" fmla="*/ 2342497 w 8393514"/>
              <a:gd name="connsiteY21" fmla="*/ 1005790 h 1533023"/>
              <a:gd name="connsiteX22" fmla="*/ 2126238 w 8393514"/>
              <a:gd name="connsiteY22" fmla="*/ 1053888 h 1533023"/>
              <a:gd name="connsiteX23" fmla="*/ 1317343 w 8393514"/>
              <a:gd name="connsiteY23" fmla="*/ 1127021 h 1533023"/>
              <a:gd name="connsiteX24" fmla="*/ 1009685 w 8393514"/>
              <a:gd name="connsiteY24" fmla="*/ 1115591 h 1533023"/>
              <a:gd name="connsiteX25" fmla="*/ 90523 w 8393514"/>
              <a:gd name="connsiteY25" fmla="*/ 755546 h 1533023"/>
              <a:gd name="connsiteX26" fmla="*/ 22895 w 8393514"/>
              <a:gd name="connsiteY26" fmla="*/ 294536 h 1533023"/>
              <a:gd name="connsiteX27" fmla="*/ 33026 w 8393514"/>
              <a:gd name="connsiteY27" fmla="*/ 270636 h 1533023"/>
              <a:gd name="connsiteX28" fmla="*/ 94142 w 8393514"/>
              <a:gd name="connsiteY28" fmla="*/ 270636 h 1533023"/>
              <a:gd name="connsiteX29" fmla="*/ 76235 w 8393514"/>
              <a:gd name="connsiteY29" fmla="*/ 312634 h 1533023"/>
              <a:gd name="connsiteX30" fmla="*/ 140053 w 8393514"/>
              <a:gd name="connsiteY30" fmla="*/ 728876 h 1533023"/>
              <a:gd name="connsiteX31" fmla="*/ 2361283 w 8393514"/>
              <a:gd name="connsiteY31" fmla="*/ 943189 h 1533023"/>
              <a:gd name="connsiteX32" fmla="*/ 2361890 w 8393514"/>
              <a:gd name="connsiteY32" fmla="*/ 945534 h 1533023"/>
              <a:gd name="connsiteX33" fmla="*/ 2418393 w 8393514"/>
              <a:gd name="connsiteY33" fmla="*/ 929892 h 1533023"/>
              <a:gd name="connsiteX34" fmla="*/ 3300486 w 8393514"/>
              <a:gd name="connsiteY34" fmla="*/ 721737 h 1533023"/>
              <a:gd name="connsiteX35" fmla="*/ 4213357 w 8393514"/>
              <a:gd name="connsiteY35" fmla="*/ 725892 h 1533023"/>
              <a:gd name="connsiteX36" fmla="*/ 4462699 w 8393514"/>
              <a:gd name="connsiteY36" fmla="*/ 1167782 h 1533023"/>
              <a:gd name="connsiteX37" fmla="*/ 4648321 w 8393514"/>
              <a:gd name="connsiteY37" fmla="*/ 1469763 h 1533023"/>
              <a:gd name="connsiteX38" fmla="*/ 5382034 w 8393514"/>
              <a:gd name="connsiteY38" fmla="*/ 923981 h 1533023"/>
              <a:gd name="connsiteX39" fmla="*/ 5554727 w 8393514"/>
              <a:gd name="connsiteY39" fmla="*/ 741591 h 1533023"/>
              <a:gd name="connsiteX40" fmla="*/ 5681246 w 8393514"/>
              <a:gd name="connsiteY40" fmla="*/ 612303 h 1533023"/>
              <a:gd name="connsiteX41" fmla="*/ 6613510 w 8393514"/>
              <a:gd name="connsiteY41" fmla="*/ 12957 h 1533023"/>
              <a:gd name="connsiteX0" fmla="*/ 6613510 w 8393514"/>
              <a:gd name="connsiteY0" fmla="*/ 12955 h 1533021"/>
              <a:gd name="connsiteX1" fmla="*/ 6625977 w 8393514"/>
              <a:gd name="connsiteY1" fmla="*/ 12955 h 1533021"/>
              <a:gd name="connsiteX2" fmla="*/ 6944892 w 8393514"/>
              <a:gd name="connsiteY2" fmla="*/ 187851 h 1533021"/>
              <a:gd name="connsiteX3" fmla="*/ 7062175 w 8393514"/>
              <a:gd name="connsiteY3" fmla="*/ 588249 h 1533021"/>
              <a:gd name="connsiteX4" fmla="*/ 7221629 w 8393514"/>
              <a:gd name="connsiteY4" fmla="*/ 912435 h 1533021"/>
              <a:gd name="connsiteX5" fmla="*/ 8348876 w 8393514"/>
              <a:gd name="connsiteY5" fmla="*/ 678777 h 1533021"/>
              <a:gd name="connsiteX6" fmla="*/ 8393514 w 8393514"/>
              <a:gd name="connsiteY6" fmla="*/ 727367 h 1533021"/>
              <a:gd name="connsiteX7" fmla="*/ 7211471 w 8393514"/>
              <a:gd name="connsiteY7" fmla="*/ 972000 h 1533021"/>
              <a:gd name="connsiteX8" fmla="*/ 7023079 w 8393514"/>
              <a:gd name="connsiteY8" fmla="*/ 612762 h 1533021"/>
              <a:gd name="connsiteX9" fmla="*/ 6625054 w 8393514"/>
              <a:gd name="connsiteY9" fmla="*/ 73444 h 1533021"/>
              <a:gd name="connsiteX10" fmla="*/ 6613972 w 8393514"/>
              <a:gd name="connsiteY10" fmla="*/ 73444 h 1533021"/>
              <a:gd name="connsiteX11" fmla="*/ 5725111 w 8393514"/>
              <a:gd name="connsiteY11" fmla="*/ 653858 h 1533021"/>
              <a:gd name="connsiteX12" fmla="*/ 5596746 w 8393514"/>
              <a:gd name="connsiteY12" fmla="*/ 785455 h 1533021"/>
              <a:gd name="connsiteX13" fmla="*/ 5426824 w 8393514"/>
              <a:gd name="connsiteY13" fmla="*/ 964612 h 1533021"/>
              <a:gd name="connsiteX14" fmla="*/ 5037572 w 8393514"/>
              <a:gd name="connsiteY14" fmla="*/ 1355249 h 1533021"/>
              <a:gd name="connsiteX15" fmla="*/ 4680181 w 8393514"/>
              <a:gd name="connsiteY15" fmla="*/ 1533021 h 1533021"/>
              <a:gd name="connsiteX16" fmla="*/ 4637239 w 8393514"/>
              <a:gd name="connsiteY16" fmla="*/ 1528865 h 1533021"/>
              <a:gd name="connsiteX17" fmla="*/ 4405443 w 8393514"/>
              <a:gd name="connsiteY17" fmla="*/ 1185327 h 1533021"/>
              <a:gd name="connsiteX18" fmla="*/ 4179650 w 8393514"/>
              <a:gd name="connsiteY18" fmla="*/ 775758 h 1533021"/>
              <a:gd name="connsiteX19" fmla="*/ 3311567 w 8393514"/>
              <a:gd name="connsiteY19" fmla="*/ 780838 h 1533021"/>
              <a:gd name="connsiteX20" fmla="*/ 2360834 w 8393514"/>
              <a:gd name="connsiteY20" fmla="*/ 1008016 h 1533021"/>
              <a:gd name="connsiteX21" fmla="*/ 2342497 w 8393514"/>
              <a:gd name="connsiteY21" fmla="*/ 1005788 h 1533021"/>
              <a:gd name="connsiteX22" fmla="*/ 2126238 w 8393514"/>
              <a:gd name="connsiteY22" fmla="*/ 1053886 h 1533021"/>
              <a:gd name="connsiteX23" fmla="*/ 1317343 w 8393514"/>
              <a:gd name="connsiteY23" fmla="*/ 1127019 h 1533021"/>
              <a:gd name="connsiteX24" fmla="*/ 1009685 w 8393514"/>
              <a:gd name="connsiteY24" fmla="*/ 1115589 h 1533021"/>
              <a:gd name="connsiteX25" fmla="*/ 90523 w 8393514"/>
              <a:gd name="connsiteY25" fmla="*/ 755544 h 1533021"/>
              <a:gd name="connsiteX26" fmla="*/ 22895 w 8393514"/>
              <a:gd name="connsiteY26" fmla="*/ 294534 h 1533021"/>
              <a:gd name="connsiteX27" fmla="*/ 33026 w 8393514"/>
              <a:gd name="connsiteY27" fmla="*/ 270634 h 1533021"/>
              <a:gd name="connsiteX28" fmla="*/ 94142 w 8393514"/>
              <a:gd name="connsiteY28" fmla="*/ 270634 h 1533021"/>
              <a:gd name="connsiteX29" fmla="*/ 76235 w 8393514"/>
              <a:gd name="connsiteY29" fmla="*/ 312632 h 1533021"/>
              <a:gd name="connsiteX30" fmla="*/ 140053 w 8393514"/>
              <a:gd name="connsiteY30" fmla="*/ 728874 h 1533021"/>
              <a:gd name="connsiteX31" fmla="*/ 2361283 w 8393514"/>
              <a:gd name="connsiteY31" fmla="*/ 943187 h 1533021"/>
              <a:gd name="connsiteX32" fmla="*/ 2361890 w 8393514"/>
              <a:gd name="connsiteY32" fmla="*/ 945532 h 1533021"/>
              <a:gd name="connsiteX33" fmla="*/ 2418393 w 8393514"/>
              <a:gd name="connsiteY33" fmla="*/ 929890 h 1533021"/>
              <a:gd name="connsiteX34" fmla="*/ 3300486 w 8393514"/>
              <a:gd name="connsiteY34" fmla="*/ 721735 h 1533021"/>
              <a:gd name="connsiteX35" fmla="*/ 4213357 w 8393514"/>
              <a:gd name="connsiteY35" fmla="*/ 725890 h 1533021"/>
              <a:gd name="connsiteX36" fmla="*/ 4462699 w 8393514"/>
              <a:gd name="connsiteY36" fmla="*/ 1167780 h 1533021"/>
              <a:gd name="connsiteX37" fmla="*/ 4648321 w 8393514"/>
              <a:gd name="connsiteY37" fmla="*/ 1469761 h 1533021"/>
              <a:gd name="connsiteX38" fmla="*/ 5382034 w 8393514"/>
              <a:gd name="connsiteY38" fmla="*/ 923979 h 1533021"/>
              <a:gd name="connsiteX39" fmla="*/ 5554727 w 8393514"/>
              <a:gd name="connsiteY39" fmla="*/ 741589 h 1533021"/>
              <a:gd name="connsiteX40" fmla="*/ 5681246 w 8393514"/>
              <a:gd name="connsiteY40" fmla="*/ 612301 h 1533021"/>
              <a:gd name="connsiteX41" fmla="*/ 6613510 w 8393514"/>
              <a:gd name="connsiteY41" fmla="*/ 12955 h 1533021"/>
              <a:gd name="connsiteX0" fmla="*/ 6613510 w 8393514"/>
              <a:gd name="connsiteY0" fmla="*/ 12955 h 1533021"/>
              <a:gd name="connsiteX1" fmla="*/ 6625977 w 8393514"/>
              <a:gd name="connsiteY1" fmla="*/ 12955 h 1533021"/>
              <a:gd name="connsiteX2" fmla="*/ 6944892 w 8393514"/>
              <a:gd name="connsiteY2" fmla="*/ 187851 h 1533021"/>
              <a:gd name="connsiteX3" fmla="*/ 7062175 w 8393514"/>
              <a:gd name="connsiteY3" fmla="*/ 588249 h 1533021"/>
              <a:gd name="connsiteX4" fmla="*/ 7221629 w 8393514"/>
              <a:gd name="connsiteY4" fmla="*/ 912435 h 1533021"/>
              <a:gd name="connsiteX5" fmla="*/ 8348876 w 8393514"/>
              <a:gd name="connsiteY5" fmla="*/ 678777 h 1533021"/>
              <a:gd name="connsiteX6" fmla="*/ 8393514 w 8393514"/>
              <a:gd name="connsiteY6" fmla="*/ 727367 h 1533021"/>
              <a:gd name="connsiteX7" fmla="*/ 7211471 w 8393514"/>
              <a:gd name="connsiteY7" fmla="*/ 972000 h 1533021"/>
              <a:gd name="connsiteX8" fmla="*/ 7023079 w 8393514"/>
              <a:gd name="connsiteY8" fmla="*/ 612762 h 1533021"/>
              <a:gd name="connsiteX9" fmla="*/ 6625054 w 8393514"/>
              <a:gd name="connsiteY9" fmla="*/ 73444 h 1533021"/>
              <a:gd name="connsiteX10" fmla="*/ 6613972 w 8393514"/>
              <a:gd name="connsiteY10" fmla="*/ 73444 h 1533021"/>
              <a:gd name="connsiteX11" fmla="*/ 5725111 w 8393514"/>
              <a:gd name="connsiteY11" fmla="*/ 653858 h 1533021"/>
              <a:gd name="connsiteX12" fmla="*/ 5596746 w 8393514"/>
              <a:gd name="connsiteY12" fmla="*/ 785455 h 1533021"/>
              <a:gd name="connsiteX13" fmla="*/ 5426824 w 8393514"/>
              <a:gd name="connsiteY13" fmla="*/ 964612 h 1533021"/>
              <a:gd name="connsiteX14" fmla="*/ 5037572 w 8393514"/>
              <a:gd name="connsiteY14" fmla="*/ 1355249 h 1533021"/>
              <a:gd name="connsiteX15" fmla="*/ 4680181 w 8393514"/>
              <a:gd name="connsiteY15" fmla="*/ 1533021 h 1533021"/>
              <a:gd name="connsiteX16" fmla="*/ 4637239 w 8393514"/>
              <a:gd name="connsiteY16" fmla="*/ 1528865 h 1533021"/>
              <a:gd name="connsiteX17" fmla="*/ 4405443 w 8393514"/>
              <a:gd name="connsiteY17" fmla="*/ 1185327 h 1533021"/>
              <a:gd name="connsiteX18" fmla="*/ 4179650 w 8393514"/>
              <a:gd name="connsiteY18" fmla="*/ 775758 h 1533021"/>
              <a:gd name="connsiteX19" fmla="*/ 3311567 w 8393514"/>
              <a:gd name="connsiteY19" fmla="*/ 780838 h 1533021"/>
              <a:gd name="connsiteX20" fmla="*/ 2360834 w 8393514"/>
              <a:gd name="connsiteY20" fmla="*/ 1008016 h 1533021"/>
              <a:gd name="connsiteX21" fmla="*/ 2342497 w 8393514"/>
              <a:gd name="connsiteY21" fmla="*/ 1005788 h 1533021"/>
              <a:gd name="connsiteX22" fmla="*/ 2126238 w 8393514"/>
              <a:gd name="connsiteY22" fmla="*/ 1053886 h 1533021"/>
              <a:gd name="connsiteX23" fmla="*/ 1317343 w 8393514"/>
              <a:gd name="connsiteY23" fmla="*/ 1127019 h 1533021"/>
              <a:gd name="connsiteX24" fmla="*/ 1009685 w 8393514"/>
              <a:gd name="connsiteY24" fmla="*/ 1115589 h 1533021"/>
              <a:gd name="connsiteX25" fmla="*/ 90523 w 8393514"/>
              <a:gd name="connsiteY25" fmla="*/ 755544 h 1533021"/>
              <a:gd name="connsiteX26" fmla="*/ 22895 w 8393514"/>
              <a:gd name="connsiteY26" fmla="*/ 294534 h 1533021"/>
              <a:gd name="connsiteX27" fmla="*/ 33026 w 8393514"/>
              <a:gd name="connsiteY27" fmla="*/ 270634 h 1533021"/>
              <a:gd name="connsiteX28" fmla="*/ 94142 w 8393514"/>
              <a:gd name="connsiteY28" fmla="*/ 270634 h 1533021"/>
              <a:gd name="connsiteX29" fmla="*/ 76235 w 8393514"/>
              <a:gd name="connsiteY29" fmla="*/ 312632 h 1533021"/>
              <a:gd name="connsiteX30" fmla="*/ 140053 w 8393514"/>
              <a:gd name="connsiteY30" fmla="*/ 728874 h 1533021"/>
              <a:gd name="connsiteX31" fmla="*/ 2361283 w 8393514"/>
              <a:gd name="connsiteY31" fmla="*/ 943187 h 1533021"/>
              <a:gd name="connsiteX32" fmla="*/ 2361890 w 8393514"/>
              <a:gd name="connsiteY32" fmla="*/ 945532 h 1533021"/>
              <a:gd name="connsiteX33" fmla="*/ 2418393 w 8393514"/>
              <a:gd name="connsiteY33" fmla="*/ 929890 h 1533021"/>
              <a:gd name="connsiteX34" fmla="*/ 3300486 w 8393514"/>
              <a:gd name="connsiteY34" fmla="*/ 721735 h 1533021"/>
              <a:gd name="connsiteX35" fmla="*/ 4213357 w 8393514"/>
              <a:gd name="connsiteY35" fmla="*/ 725890 h 1533021"/>
              <a:gd name="connsiteX36" fmla="*/ 4462699 w 8393514"/>
              <a:gd name="connsiteY36" fmla="*/ 1167780 h 1533021"/>
              <a:gd name="connsiteX37" fmla="*/ 4648321 w 8393514"/>
              <a:gd name="connsiteY37" fmla="*/ 1469761 h 1533021"/>
              <a:gd name="connsiteX38" fmla="*/ 5382034 w 8393514"/>
              <a:gd name="connsiteY38" fmla="*/ 923979 h 1533021"/>
              <a:gd name="connsiteX39" fmla="*/ 5554727 w 8393514"/>
              <a:gd name="connsiteY39" fmla="*/ 741589 h 1533021"/>
              <a:gd name="connsiteX40" fmla="*/ 5681246 w 8393514"/>
              <a:gd name="connsiteY40" fmla="*/ 612301 h 1533021"/>
              <a:gd name="connsiteX41" fmla="*/ 6613510 w 8393514"/>
              <a:gd name="connsiteY41" fmla="*/ 12955 h 1533021"/>
              <a:gd name="connsiteX0" fmla="*/ 6613510 w 8393514"/>
              <a:gd name="connsiteY0" fmla="*/ 4976 h 1525042"/>
              <a:gd name="connsiteX1" fmla="*/ 6625977 w 8393514"/>
              <a:gd name="connsiteY1" fmla="*/ 4976 h 1525042"/>
              <a:gd name="connsiteX2" fmla="*/ 6944892 w 8393514"/>
              <a:gd name="connsiteY2" fmla="*/ 179872 h 1525042"/>
              <a:gd name="connsiteX3" fmla="*/ 7062175 w 8393514"/>
              <a:gd name="connsiteY3" fmla="*/ 580270 h 1525042"/>
              <a:gd name="connsiteX4" fmla="*/ 7221629 w 8393514"/>
              <a:gd name="connsiteY4" fmla="*/ 904456 h 1525042"/>
              <a:gd name="connsiteX5" fmla="*/ 8348876 w 8393514"/>
              <a:gd name="connsiteY5" fmla="*/ 670798 h 1525042"/>
              <a:gd name="connsiteX6" fmla="*/ 8393514 w 8393514"/>
              <a:gd name="connsiteY6" fmla="*/ 719388 h 1525042"/>
              <a:gd name="connsiteX7" fmla="*/ 7211471 w 8393514"/>
              <a:gd name="connsiteY7" fmla="*/ 964021 h 1525042"/>
              <a:gd name="connsiteX8" fmla="*/ 7023079 w 8393514"/>
              <a:gd name="connsiteY8" fmla="*/ 604783 h 1525042"/>
              <a:gd name="connsiteX9" fmla="*/ 6625054 w 8393514"/>
              <a:gd name="connsiteY9" fmla="*/ 65465 h 1525042"/>
              <a:gd name="connsiteX10" fmla="*/ 6613972 w 8393514"/>
              <a:gd name="connsiteY10" fmla="*/ 65465 h 1525042"/>
              <a:gd name="connsiteX11" fmla="*/ 5725111 w 8393514"/>
              <a:gd name="connsiteY11" fmla="*/ 645879 h 1525042"/>
              <a:gd name="connsiteX12" fmla="*/ 5596746 w 8393514"/>
              <a:gd name="connsiteY12" fmla="*/ 777476 h 1525042"/>
              <a:gd name="connsiteX13" fmla="*/ 5426824 w 8393514"/>
              <a:gd name="connsiteY13" fmla="*/ 956633 h 1525042"/>
              <a:gd name="connsiteX14" fmla="*/ 5037572 w 8393514"/>
              <a:gd name="connsiteY14" fmla="*/ 1347270 h 1525042"/>
              <a:gd name="connsiteX15" fmla="*/ 4680181 w 8393514"/>
              <a:gd name="connsiteY15" fmla="*/ 1525042 h 1525042"/>
              <a:gd name="connsiteX16" fmla="*/ 4637239 w 8393514"/>
              <a:gd name="connsiteY16" fmla="*/ 1520886 h 1525042"/>
              <a:gd name="connsiteX17" fmla="*/ 4405443 w 8393514"/>
              <a:gd name="connsiteY17" fmla="*/ 1177348 h 1525042"/>
              <a:gd name="connsiteX18" fmla="*/ 4179650 w 8393514"/>
              <a:gd name="connsiteY18" fmla="*/ 767779 h 1525042"/>
              <a:gd name="connsiteX19" fmla="*/ 3311567 w 8393514"/>
              <a:gd name="connsiteY19" fmla="*/ 772859 h 1525042"/>
              <a:gd name="connsiteX20" fmla="*/ 2360834 w 8393514"/>
              <a:gd name="connsiteY20" fmla="*/ 1000037 h 1525042"/>
              <a:gd name="connsiteX21" fmla="*/ 2342497 w 8393514"/>
              <a:gd name="connsiteY21" fmla="*/ 997809 h 1525042"/>
              <a:gd name="connsiteX22" fmla="*/ 2126238 w 8393514"/>
              <a:gd name="connsiteY22" fmla="*/ 1045907 h 1525042"/>
              <a:gd name="connsiteX23" fmla="*/ 1317343 w 8393514"/>
              <a:gd name="connsiteY23" fmla="*/ 1119040 h 1525042"/>
              <a:gd name="connsiteX24" fmla="*/ 1009685 w 8393514"/>
              <a:gd name="connsiteY24" fmla="*/ 1107610 h 1525042"/>
              <a:gd name="connsiteX25" fmla="*/ 90523 w 8393514"/>
              <a:gd name="connsiteY25" fmla="*/ 747565 h 1525042"/>
              <a:gd name="connsiteX26" fmla="*/ 22895 w 8393514"/>
              <a:gd name="connsiteY26" fmla="*/ 286555 h 1525042"/>
              <a:gd name="connsiteX27" fmla="*/ 33026 w 8393514"/>
              <a:gd name="connsiteY27" fmla="*/ 262655 h 1525042"/>
              <a:gd name="connsiteX28" fmla="*/ 94142 w 8393514"/>
              <a:gd name="connsiteY28" fmla="*/ 262655 h 1525042"/>
              <a:gd name="connsiteX29" fmla="*/ 76235 w 8393514"/>
              <a:gd name="connsiteY29" fmla="*/ 304653 h 1525042"/>
              <a:gd name="connsiteX30" fmla="*/ 140053 w 8393514"/>
              <a:gd name="connsiteY30" fmla="*/ 720895 h 1525042"/>
              <a:gd name="connsiteX31" fmla="*/ 2361283 w 8393514"/>
              <a:gd name="connsiteY31" fmla="*/ 935208 h 1525042"/>
              <a:gd name="connsiteX32" fmla="*/ 2361890 w 8393514"/>
              <a:gd name="connsiteY32" fmla="*/ 937553 h 1525042"/>
              <a:gd name="connsiteX33" fmla="*/ 2418393 w 8393514"/>
              <a:gd name="connsiteY33" fmla="*/ 921911 h 1525042"/>
              <a:gd name="connsiteX34" fmla="*/ 3300486 w 8393514"/>
              <a:gd name="connsiteY34" fmla="*/ 713756 h 1525042"/>
              <a:gd name="connsiteX35" fmla="*/ 4213357 w 8393514"/>
              <a:gd name="connsiteY35" fmla="*/ 717911 h 1525042"/>
              <a:gd name="connsiteX36" fmla="*/ 4462699 w 8393514"/>
              <a:gd name="connsiteY36" fmla="*/ 1159801 h 1525042"/>
              <a:gd name="connsiteX37" fmla="*/ 4648321 w 8393514"/>
              <a:gd name="connsiteY37" fmla="*/ 1461782 h 1525042"/>
              <a:gd name="connsiteX38" fmla="*/ 5382034 w 8393514"/>
              <a:gd name="connsiteY38" fmla="*/ 916000 h 1525042"/>
              <a:gd name="connsiteX39" fmla="*/ 5554727 w 8393514"/>
              <a:gd name="connsiteY39" fmla="*/ 733610 h 1525042"/>
              <a:gd name="connsiteX40" fmla="*/ 5681246 w 8393514"/>
              <a:gd name="connsiteY40" fmla="*/ 604322 h 1525042"/>
              <a:gd name="connsiteX41" fmla="*/ 6613510 w 8393514"/>
              <a:gd name="connsiteY41" fmla="*/ 4976 h 1525042"/>
              <a:gd name="connsiteX0" fmla="*/ 6613510 w 8393514"/>
              <a:gd name="connsiteY0" fmla="*/ 4976 h 1525042"/>
              <a:gd name="connsiteX1" fmla="*/ 6625977 w 8393514"/>
              <a:gd name="connsiteY1" fmla="*/ 4976 h 1525042"/>
              <a:gd name="connsiteX2" fmla="*/ 6944892 w 8393514"/>
              <a:gd name="connsiteY2" fmla="*/ 179872 h 1525042"/>
              <a:gd name="connsiteX3" fmla="*/ 7062175 w 8393514"/>
              <a:gd name="connsiteY3" fmla="*/ 580270 h 1525042"/>
              <a:gd name="connsiteX4" fmla="*/ 7221629 w 8393514"/>
              <a:gd name="connsiteY4" fmla="*/ 904456 h 1525042"/>
              <a:gd name="connsiteX5" fmla="*/ 8348876 w 8393514"/>
              <a:gd name="connsiteY5" fmla="*/ 670798 h 1525042"/>
              <a:gd name="connsiteX6" fmla="*/ 8393514 w 8393514"/>
              <a:gd name="connsiteY6" fmla="*/ 719388 h 1525042"/>
              <a:gd name="connsiteX7" fmla="*/ 7211471 w 8393514"/>
              <a:gd name="connsiteY7" fmla="*/ 964021 h 1525042"/>
              <a:gd name="connsiteX8" fmla="*/ 7023079 w 8393514"/>
              <a:gd name="connsiteY8" fmla="*/ 604783 h 1525042"/>
              <a:gd name="connsiteX9" fmla="*/ 6625054 w 8393514"/>
              <a:gd name="connsiteY9" fmla="*/ 65465 h 1525042"/>
              <a:gd name="connsiteX10" fmla="*/ 6613972 w 8393514"/>
              <a:gd name="connsiteY10" fmla="*/ 65465 h 1525042"/>
              <a:gd name="connsiteX11" fmla="*/ 5725111 w 8393514"/>
              <a:gd name="connsiteY11" fmla="*/ 645879 h 1525042"/>
              <a:gd name="connsiteX12" fmla="*/ 5596746 w 8393514"/>
              <a:gd name="connsiteY12" fmla="*/ 777476 h 1525042"/>
              <a:gd name="connsiteX13" fmla="*/ 5426824 w 8393514"/>
              <a:gd name="connsiteY13" fmla="*/ 956633 h 1525042"/>
              <a:gd name="connsiteX14" fmla="*/ 5037572 w 8393514"/>
              <a:gd name="connsiteY14" fmla="*/ 1347270 h 1525042"/>
              <a:gd name="connsiteX15" fmla="*/ 4680181 w 8393514"/>
              <a:gd name="connsiteY15" fmla="*/ 1525042 h 1525042"/>
              <a:gd name="connsiteX16" fmla="*/ 4637239 w 8393514"/>
              <a:gd name="connsiteY16" fmla="*/ 1520886 h 1525042"/>
              <a:gd name="connsiteX17" fmla="*/ 4405443 w 8393514"/>
              <a:gd name="connsiteY17" fmla="*/ 1177348 h 1525042"/>
              <a:gd name="connsiteX18" fmla="*/ 4179650 w 8393514"/>
              <a:gd name="connsiteY18" fmla="*/ 767779 h 1525042"/>
              <a:gd name="connsiteX19" fmla="*/ 3311567 w 8393514"/>
              <a:gd name="connsiteY19" fmla="*/ 772859 h 1525042"/>
              <a:gd name="connsiteX20" fmla="*/ 2360834 w 8393514"/>
              <a:gd name="connsiteY20" fmla="*/ 1000037 h 1525042"/>
              <a:gd name="connsiteX21" fmla="*/ 2342497 w 8393514"/>
              <a:gd name="connsiteY21" fmla="*/ 997809 h 1525042"/>
              <a:gd name="connsiteX22" fmla="*/ 2126238 w 8393514"/>
              <a:gd name="connsiteY22" fmla="*/ 1045907 h 1525042"/>
              <a:gd name="connsiteX23" fmla="*/ 1317343 w 8393514"/>
              <a:gd name="connsiteY23" fmla="*/ 1119040 h 1525042"/>
              <a:gd name="connsiteX24" fmla="*/ 1009685 w 8393514"/>
              <a:gd name="connsiteY24" fmla="*/ 1107610 h 1525042"/>
              <a:gd name="connsiteX25" fmla="*/ 90523 w 8393514"/>
              <a:gd name="connsiteY25" fmla="*/ 747565 h 1525042"/>
              <a:gd name="connsiteX26" fmla="*/ 22895 w 8393514"/>
              <a:gd name="connsiteY26" fmla="*/ 286555 h 1525042"/>
              <a:gd name="connsiteX27" fmla="*/ 33026 w 8393514"/>
              <a:gd name="connsiteY27" fmla="*/ 262655 h 1525042"/>
              <a:gd name="connsiteX28" fmla="*/ 94142 w 8393514"/>
              <a:gd name="connsiteY28" fmla="*/ 262655 h 1525042"/>
              <a:gd name="connsiteX29" fmla="*/ 76235 w 8393514"/>
              <a:gd name="connsiteY29" fmla="*/ 304653 h 1525042"/>
              <a:gd name="connsiteX30" fmla="*/ 140053 w 8393514"/>
              <a:gd name="connsiteY30" fmla="*/ 720895 h 1525042"/>
              <a:gd name="connsiteX31" fmla="*/ 2361283 w 8393514"/>
              <a:gd name="connsiteY31" fmla="*/ 935208 h 1525042"/>
              <a:gd name="connsiteX32" fmla="*/ 2361890 w 8393514"/>
              <a:gd name="connsiteY32" fmla="*/ 937553 h 1525042"/>
              <a:gd name="connsiteX33" fmla="*/ 2418393 w 8393514"/>
              <a:gd name="connsiteY33" fmla="*/ 921911 h 1525042"/>
              <a:gd name="connsiteX34" fmla="*/ 3300486 w 8393514"/>
              <a:gd name="connsiteY34" fmla="*/ 713756 h 1525042"/>
              <a:gd name="connsiteX35" fmla="*/ 4213357 w 8393514"/>
              <a:gd name="connsiteY35" fmla="*/ 717911 h 1525042"/>
              <a:gd name="connsiteX36" fmla="*/ 4462699 w 8393514"/>
              <a:gd name="connsiteY36" fmla="*/ 1159801 h 1525042"/>
              <a:gd name="connsiteX37" fmla="*/ 4648321 w 8393514"/>
              <a:gd name="connsiteY37" fmla="*/ 1461782 h 1525042"/>
              <a:gd name="connsiteX38" fmla="*/ 5382034 w 8393514"/>
              <a:gd name="connsiteY38" fmla="*/ 916000 h 1525042"/>
              <a:gd name="connsiteX39" fmla="*/ 5554727 w 8393514"/>
              <a:gd name="connsiteY39" fmla="*/ 733610 h 1525042"/>
              <a:gd name="connsiteX40" fmla="*/ 5681246 w 8393514"/>
              <a:gd name="connsiteY40" fmla="*/ 604322 h 1525042"/>
              <a:gd name="connsiteX41" fmla="*/ 6613510 w 8393514"/>
              <a:gd name="connsiteY41" fmla="*/ 4976 h 1525042"/>
              <a:gd name="connsiteX0" fmla="*/ 6613510 w 8393514"/>
              <a:gd name="connsiteY0" fmla="*/ 533 h 1520599"/>
              <a:gd name="connsiteX1" fmla="*/ 6625977 w 8393514"/>
              <a:gd name="connsiteY1" fmla="*/ 533 h 1520599"/>
              <a:gd name="connsiteX2" fmla="*/ 6944892 w 8393514"/>
              <a:gd name="connsiteY2" fmla="*/ 175429 h 1520599"/>
              <a:gd name="connsiteX3" fmla="*/ 7062175 w 8393514"/>
              <a:gd name="connsiteY3" fmla="*/ 575827 h 1520599"/>
              <a:gd name="connsiteX4" fmla="*/ 7221629 w 8393514"/>
              <a:gd name="connsiteY4" fmla="*/ 900013 h 1520599"/>
              <a:gd name="connsiteX5" fmla="*/ 8348876 w 8393514"/>
              <a:gd name="connsiteY5" fmla="*/ 666355 h 1520599"/>
              <a:gd name="connsiteX6" fmla="*/ 8393514 w 8393514"/>
              <a:gd name="connsiteY6" fmla="*/ 714945 h 1520599"/>
              <a:gd name="connsiteX7" fmla="*/ 7211471 w 8393514"/>
              <a:gd name="connsiteY7" fmla="*/ 959578 h 1520599"/>
              <a:gd name="connsiteX8" fmla="*/ 7023079 w 8393514"/>
              <a:gd name="connsiteY8" fmla="*/ 600340 h 1520599"/>
              <a:gd name="connsiteX9" fmla="*/ 6625054 w 8393514"/>
              <a:gd name="connsiteY9" fmla="*/ 61022 h 1520599"/>
              <a:gd name="connsiteX10" fmla="*/ 6613972 w 8393514"/>
              <a:gd name="connsiteY10" fmla="*/ 61022 h 1520599"/>
              <a:gd name="connsiteX11" fmla="*/ 5725111 w 8393514"/>
              <a:gd name="connsiteY11" fmla="*/ 641436 h 1520599"/>
              <a:gd name="connsiteX12" fmla="*/ 5596746 w 8393514"/>
              <a:gd name="connsiteY12" fmla="*/ 773033 h 1520599"/>
              <a:gd name="connsiteX13" fmla="*/ 5426824 w 8393514"/>
              <a:gd name="connsiteY13" fmla="*/ 952190 h 1520599"/>
              <a:gd name="connsiteX14" fmla="*/ 5037572 w 8393514"/>
              <a:gd name="connsiteY14" fmla="*/ 1342827 h 1520599"/>
              <a:gd name="connsiteX15" fmla="*/ 4680181 w 8393514"/>
              <a:gd name="connsiteY15" fmla="*/ 1520599 h 1520599"/>
              <a:gd name="connsiteX16" fmla="*/ 4637239 w 8393514"/>
              <a:gd name="connsiteY16" fmla="*/ 1516443 h 1520599"/>
              <a:gd name="connsiteX17" fmla="*/ 4405443 w 8393514"/>
              <a:gd name="connsiteY17" fmla="*/ 1172905 h 1520599"/>
              <a:gd name="connsiteX18" fmla="*/ 4179650 w 8393514"/>
              <a:gd name="connsiteY18" fmla="*/ 763336 h 1520599"/>
              <a:gd name="connsiteX19" fmla="*/ 3311567 w 8393514"/>
              <a:gd name="connsiteY19" fmla="*/ 768416 h 1520599"/>
              <a:gd name="connsiteX20" fmla="*/ 2360834 w 8393514"/>
              <a:gd name="connsiteY20" fmla="*/ 995594 h 1520599"/>
              <a:gd name="connsiteX21" fmla="*/ 2342497 w 8393514"/>
              <a:gd name="connsiteY21" fmla="*/ 993366 h 1520599"/>
              <a:gd name="connsiteX22" fmla="*/ 2126238 w 8393514"/>
              <a:gd name="connsiteY22" fmla="*/ 1041464 h 1520599"/>
              <a:gd name="connsiteX23" fmla="*/ 1317343 w 8393514"/>
              <a:gd name="connsiteY23" fmla="*/ 1114597 h 1520599"/>
              <a:gd name="connsiteX24" fmla="*/ 1009685 w 8393514"/>
              <a:gd name="connsiteY24" fmla="*/ 1103167 h 1520599"/>
              <a:gd name="connsiteX25" fmla="*/ 90523 w 8393514"/>
              <a:gd name="connsiteY25" fmla="*/ 743122 h 1520599"/>
              <a:gd name="connsiteX26" fmla="*/ 22895 w 8393514"/>
              <a:gd name="connsiteY26" fmla="*/ 282112 h 1520599"/>
              <a:gd name="connsiteX27" fmla="*/ 33026 w 8393514"/>
              <a:gd name="connsiteY27" fmla="*/ 258212 h 1520599"/>
              <a:gd name="connsiteX28" fmla="*/ 94142 w 8393514"/>
              <a:gd name="connsiteY28" fmla="*/ 258212 h 1520599"/>
              <a:gd name="connsiteX29" fmla="*/ 76235 w 8393514"/>
              <a:gd name="connsiteY29" fmla="*/ 300210 h 1520599"/>
              <a:gd name="connsiteX30" fmla="*/ 140053 w 8393514"/>
              <a:gd name="connsiteY30" fmla="*/ 716452 h 1520599"/>
              <a:gd name="connsiteX31" fmla="*/ 2361283 w 8393514"/>
              <a:gd name="connsiteY31" fmla="*/ 930765 h 1520599"/>
              <a:gd name="connsiteX32" fmla="*/ 2361890 w 8393514"/>
              <a:gd name="connsiteY32" fmla="*/ 933110 h 1520599"/>
              <a:gd name="connsiteX33" fmla="*/ 2418393 w 8393514"/>
              <a:gd name="connsiteY33" fmla="*/ 917468 h 1520599"/>
              <a:gd name="connsiteX34" fmla="*/ 3300486 w 8393514"/>
              <a:gd name="connsiteY34" fmla="*/ 709313 h 1520599"/>
              <a:gd name="connsiteX35" fmla="*/ 4213357 w 8393514"/>
              <a:gd name="connsiteY35" fmla="*/ 713468 h 1520599"/>
              <a:gd name="connsiteX36" fmla="*/ 4462699 w 8393514"/>
              <a:gd name="connsiteY36" fmla="*/ 1155358 h 1520599"/>
              <a:gd name="connsiteX37" fmla="*/ 4648321 w 8393514"/>
              <a:gd name="connsiteY37" fmla="*/ 1457339 h 1520599"/>
              <a:gd name="connsiteX38" fmla="*/ 5382034 w 8393514"/>
              <a:gd name="connsiteY38" fmla="*/ 911557 h 1520599"/>
              <a:gd name="connsiteX39" fmla="*/ 5554727 w 8393514"/>
              <a:gd name="connsiteY39" fmla="*/ 729167 h 1520599"/>
              <a:gd name="connsiteX40" fmla="*/ 5681246 w 8393514"/>
              <a:gd name="connsiteY40" fmla="*/ 599879 h 1520599"/>
              <a:gd name="connsiteX41" fmla="*/ 6613510 w 8393514"/>
              <a:gd name="connsiteY41" fmla="*/ 533 h 1520599"/>
              <a:gd name="connsiteX0" fmla="*/ 6613510 w 8393514"/>
              <a:gd name="connsiteY0" fmla="*/ 11170 h 1531236"/>
              <a:gd name="connsiteX1" fmla="*/ 6625977 w 8393514"/>
              <a:gd name="connsiteY1" fmla="*/ 11170 h 1531236"/>
              <a:gd name="connsiteX2" fmla="*/ 6925347 w 8393514"/>
              <a:gd name="connsiteY2" fmla="*/ 161971 h 1531236"/>
              <a:gd name="connsiteX3" fmla="*/ 7062175 w 8393514"/>
              <a:gd name="connsiteY3" fmla="*/ 586464 h 1531236"/>
              <a:gd name="connsiteX4" fmla="*/ 7221629 w 8393514"/>
              <a:gd name="connsiteY4" fmla="*/ 910650 h 1531236"/>
              <a:gd name="connsiteX5" fmla="*/ 8348876 w 8393514"/>
              <a:gd name="connsiteY5" fmla="*/ 676992 h 1531236"/>
              <a:gd name="connsiteX6" fmla="*/ 8393514 w 8393514"/>
              <a:gd name="connsiteY6" fmla="*/ 725582 h 1531236"/>
              <a:gd name="connsiteX7" fmla="*/ 7211471 w 8393514"/>
              <a:gd name="connsiteY7" fmla="*/ 970215 h 1531236"/>
              <a:gd name="connsiteX8" fmla="*/ 7023079 w 8393514"/>
              <a:gd name="connsiteY8" fmla="*/ 610977 h 1531236"/>
              <a:gd name="connsiteX9" fmla="*/ 6625054 w 8393514"/>
              <a:gd name="connsiteY9" fmla="*/ 71659 h 1531236"/>
              <a:gd name="connsiteX10" fmla="*/ 6613972 w 8393514"/>
              <a:gd name="connsiteY10" fmla="*/ 71659 h 1531236"/>
              <a:gd name="connsiteX11" fmla="*/ 5725111 w 8393514"/>
              <a:gd name="connsiteY11" fmla="*/ 652073 h 1531236"/>
              <a:gd name="connsiteX12" fmla="*/ 5596746 w 8393514"/>
              <a:gd name="connsiteY12" fmla="*/ 783670 h 1531236"/>
              <a:gd name="connsiteX13" fmla="*/ 5426824 w 8393514"/>
              <a:gd name="connsiteY13" fmla="*/ 962827 h 1531236"/>
              <a:gd name="connsiteX14" fmla="*/ 5037572 w 8393514"/>
              <a:gd name="connsiteY14" fmla="*/ 1353464 h 1531236"/>
              <a:gd name="connsiteX15" fmla="*/ 4680181 w 8393514"/>
              <a:gd name="connsiteY15" fmla="*/ 1531236 h 1531236"/>
              <a:gd name="connsiteX16" fmla="*/ 4637239 w 8393514"/>
              <a:gd name="connsiteY16" fmla="*/ 1527080 h 1531236"/>
              <a:gd name="connsiteX17" fmla="*/ 4405443 w 8393514"/>
              <a:gd name="connsiteY17" fmla="*/ 1183542 h 1531236"/>
              <a:gd name="connsiteX18" fmla="*/ 4179650 w 8393514"/>
              <a:gd name="connsiteY18" fmla="*/ 773973 h 1531236"/>
              <a:gd name="connsiteX19" fmla="*/ 3311567 w 8393514"/>
              <a:gd name="connsiteY19" fmla="*/ 779053 h 1531236"/>
              <a:gd name="connsiteX20" fmla="*/ 2360834 w 8393514"/>
              <a:gd name="connsiteY20" fmla="*/ 1006231 h 1531236"/>
              <a:gd name="connsiteX21" fmla="*/ 2342497 w 8393514"/>
              <a:gd name="connsiteY21" fmla="*/ 1004003 h 1531236"/>
              <a:gd name="connsiteX22" fmla="*/ 2126238 w 8393514"/>
              <a:gd name="connsiteY22" fmla="*/ 1052101 h 1531236"/>
              <a:gd name="connsiteX23" fmla="*/ 1317343 w 8393514"/>
              <a:gd name="connsiteY23" fmla="*/ 1125234 h 1531236"/>
              <a:gd name="connsiteX24" fmla="*/ 1009685 w 8393514"/>
              <a:gd name="connsiteY24" fmla="*/ 1113804 h 1531236"/>
              <a:gd name="connsiteX25" fmla="*/ 90523 w 8393514"/>
              <a:gd name="connsiteY25" fmla="*/ 753759 h 1531236"/>
              <a:gd name="connsiteX26" fmla="*/ 22895 w 8393514"/>
              <a:gd name="connsiteY26" fmla="*/ 292749 h 1531236"/>
              <a:gd name="connsiteX27" fmla="*/ 33026 w 8393514"/>
              <a:gd name="connsiteY27" fmla="*/ 268849 h 1531236"/>
              <a:gd name="connsiteX28" fmla="*/ 94142 w 8393514"/>
              <a:gd name="connsiteY28" fmla="*/ 268849 h 1531236"/>
              <a:gd name="connsiteX29" fmla="*/ 76235 w 8393514"/>
              <a:gd name="connsiteY29" fmla="*/ 310847 h 1531236"/>
              <a:gd name="connsiteX30" fmla="*/ 140053 w 8393514"/>
              <a:gd name="connsiteY30" fmla="*/ 727089 h 1531236"/>
              <a:gd name="connsiteX31" fmla="*/ 2361283 w 8393514"/>
              <a:gd name="connsiteY31" fmla="*/ 941402 h 1531236"/>
              <a:gd name="connsiteX32" fmla="*/ 2361890 w 8393514"/>
              <a:gd name="connsiteY32" fmla="*/ 943747 h 1531236"/>
              <a:gd name="connsiteX33" fmla="*/ 2418393 w 8393514"/>
              <a:gd name="connsiteY33" fmla="*/ 928105 h 1531236"/>
              <a:gd name="connsiteX34" fmla="*/ 3300486 w 8393514"/>
              <a:gd name="connsiteY34" fmla="*/ 719950 h 1531236"/>
              <a:gd name="connsiteX35" fmla="*/ 4213357 w 8393514"/>
              <a:gd name="connsiteY35" fmla="*/ 724105 h 1531236"/>
              <a:gd name="connsiteX36" fmla="*/ 4462699 w 8393514"/>
              <a:gd name="connsiteY36" fmla="*/ 1165995 h 1531236"/>
              <a:gd name="connsiteX37" fmla="*/ 4648321 w 8393514"/>
              <a:gd name="connsiteY37" fmla="*/ 1467976 h 1531236"/>
              <a:gd name="connsiteX38" fmla="*/ 5382034 w 8393514"/>
              <a:gd name="connsiteY38" fmla="*/ 922194 h 1531236"/>
              <a:gd name="connsiteX39" fmla="*/ 5554727 w 8393514"/>
              <a:gd name="connsiteY39" fmla="*/ 739804 h 1531236"/>
              <a:gd name="connsiteX40" fmla="*/ 5681246 w 8393514"/>
              <a:gd name="connsiteY40" fmla="*/ 610516 h 1531236"/>
              <a:gd name="connsiteX41" fmla="*/ 6613510 w 8393514"/>
              <a:gd name="connsiteY41" fmla="*/ 11170 h 1531236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8124 h 1528190"/>
              <a:gd name="connsiteX1" fmla="*/ 6625977 w 8393514"/>
              <a:gd name="connsiteY1" fmla="*/ 8124 h 1528190"/>
              <a:gd name="connsiteX2" fmla="*/ 7062175 w 8393514"/>
              <a:gd name="connsiteY2" fmla="*/ 583418 h 1528190"/>
              <a:gd name="connsiteX3" fmla="*/ 7221629 w 8393514"/>
              <a:gd name="connsiteY3" fmla="*/ 907604 h 1528190"/>
              <a:gd name="connsiteX4" fmla="*/ 8348876 w 8393514"/>
              <a:gd name="connsiteY4" fmla="*/ 673946 h 1528190"/>
              <a:gd name="connsiteX5" fmla="*/ 8393514 w 8393514"/>
              <a:gd name="connsiteY5" fmla="*/ 722536 h 1528190"/>
              <a:gd name="connsiteX6" fmla="*/ 7211471 w 8393514"/>
              <a:gd name="connsiteY6" fmla="*/ 967169 h 1528190"/>
              <a:gd name="connsiteX7" fmla="*/ 7023079 w 8393514"/>
              <a:gd name="connsiteY7" fmla="*/ 607931 h 1528190"/>
              <a:gd name="connsiteX8" fmla="*/ 6625054 w 8393514"/>
              <a:gd name="connsiteY8" fmla="*/ 68613 h 1528190"/>
              <a:gd name="connsiteX9" fmla="*/ 6613972 w 8393514"/>
              <a:gd name="connsiteY9" fmla="*/ 68613 h 1528190"/>
              <a:gd name="connsiteX10" fmla="*/ 5725111 w 8393514"/>
              <a:gd name="connsiteY10" fmla="*/ 649027 h 1528190"/>
              <a:gd name="connsiteX11" fmla="*/ 5596746 w 8393514"/>
              <a:gd name="connsiteY11" fmla="*/ 780624 h 1528190"/>
              <a:gd name="connsiteX12" fmla="*/ 5426824 w 8393514"/>
              <a:gd name="connsiteY12" fmla="*/ 959781 h 1528190"/>
              <a:gd name="connsiteX13" fmla="*/ 5037572 w 8393514"/>
              <a:gd name="connsiteY13" fmla="*/ 1350418 h 1528190"/>
              <a:gd name="connsiteX14" fmla="*/ 4680181 w 8393514"/>
              <a:gd name="connsiteY14" fmla="*/ 1528190 h 1528190"/>
              <a:gd name="connsiteX15" fmla="*/ 4637239 w 8393514"/>
              <a:gd name="connsiteY15" fmla="*/ 1524034 h 1528190"/>
              <a:gd name="connsiteX16" fmla="*/ 4405443 w 8393514"/>
              <a:gd name="connsiteY16" fmla="*/ 1180496 h 1528190"/>
              <a:gd name="connsiteX17" fmla="*/ 4179650 w 8393514"/>
              <a:gd name="connsiteY17" fmla="*/ 770927 h 1528190"/>
              <a:gd name="connsiteX18" fmla="*/ 3311567 w 8393514"/>
              <a:gd name="connsiteY18" fmla="*/ 776007 h 1528190"/>
              <a:gd name="connsiteX19" fmla="*/ 2360834 w 8393514"/>
              <a:gd name="connsiteY19" fmla="*/ 1003185 h 1528190"/>
              <a:gd name="connsiteX20" fmla="*/ 2342497 w 8393514"/>
              <a:gd name="connsiteY20" fmla="*/ 1000957 h 1528190"/>
              <a:gd name="connsiteX21" fmla="*/ 2126238 w 8393514"/>
              <a:gd name="connsiteY21" fmla="*/ 1049055 h 1528190"/>
              <a:gd name="connsiteX22" fmla="*/ 1317343 w 8393514"/>
              <a:gd name="connsiteY22" fmla="*/ 1122188 h 1528190"/>
              <a:gd name="connsiteX23" fmla="*/ 1009685 w 8393514"/>
              <a:gd name="connsiteY23" fmla="*/ 1110758 h 1528190"/>
              <a:gd name="connsiteX24" fmla="*/ 90523 w 8393514"/>
              <a:gd name="connsiteY24" fmla="*/ 750713 h 1528190"/>
              <a:gd name="connsiteX25" fmla="*/ 22895 w 8393514"/>
              <a:gd name="connsiteY25" fmla="*/ 289703 h 1528190"/>
              <a:gd name="connsiteX26" fmla="*/ 33026 w 8393514"/>
              <a:gd name="connsiteY26" fmla="*/ 265803 h 1528190"/>
              <a:gd name="connsiteX27" fmla="*/ 94142 w 8393514"/>
              <a:gd name="connsiteY27" fmla="*/ 265803 h 1528190"/>
              <a:gd name="connsiteX28" fmla="*/ 76235 w 8393514"/>
              <a:gd name="connsiteY28" fmla="*/ 307801 h 1528190"/>
              <a:gd name="connsiteX29" fmla="*/ 140053 w 8393514"/>
              <a:gd name="connsiteY29" fmla="*/ 724043 h 1528190"/>
              <a:gd name="connsiteX30" fmla="*/ 2361283 w 8393514"/>
              <a:gd name="connsiteY30" fmla="*/ 938356 h 1528190"/>
              <a:gd name="connsiteX31" fmla="*/ 2361890 w 8393514"/>
              <a:gd name="connsiteY31" fmla="*/ 940701 h 1528190"/>
              <a:gd name="connsiteX32" fmla="*/ 2418393 w 8393514"/>
              <a:gd name="connsiteY32" fmla="*/ 925059 h 1528190"/>
              <a:gd name="connsiteX33" fmla="*/ 3300486 w 8393514"/>
              <a:gd name="connsiteY33" fmla="*/ 716904 h 1528190"/>
              <a:gd name="connsiteX34" fmla="*/ 4213357 w 8393514"/>
              <a:gd name="connsiteY34" fmla="*/ 721059 h 1528190"/>
              <a:gd name="connsiteX35" fmla="*/ 4462699 w 8393514"/>
              <a:gd name="connsiteY35" fmla="*/ 1162949 h 1528190"/>
              <a:gd name="connsiteX36" fmla="*/ 4648321 w 8393514"/>
              <a:gd name="connsiteY36" fmla="*/ 1464930 h 1528190"/>
              <a:gd name="connsiteX37" fmla="*/ 5382034 w 8393514"/>
              <a:gd name="connsiteY37" fmla="*/ 919148 h 1528190"/>
              <a:gd name="connsiteX38" fmla="*/ 5554727 w 8393514"/>
              <a:gd name="connsiteY38" fmla="*/ 736758 h 1528190"/>
              <a:gd name="connsiteX39" fmla="*/ 5681246 w 8393514"/>
              <a:gd name="connsiteY39" fmla="*/ 607470 h 1528190"/>
              <a:gd name="connsiteX40" fmla="*/ 6613510 w 8393514"/>
              <a:gd name="connsiteY40" fmla="*/ 8124 h 1528190"/>
              <a:gd name="connsiteX0" fmla="*/ 6613510 w 8393514"/>
              <a:gd name="connsiteY0" fmla="*/ 1470 h 1521536"/>
              <a:gd name="connsiteX1" fmla="*/ 6625977 w 8393514"/>
              <a:gd name="connsiteY1" fmla="*/ 1470 h 1521536"/>
              <a:gd name="connsiteX2" fmla="*/ 7062175 w 8393514"/>
              <a:gd name="connsiteY2" fmla="*/ 576764 h 1521536"/>
              <a:gd name="connsiteX3" fmla="*/ 7221629 w 8393514"/>
              <a:gd name="connsiteY3" fmla="*/ 900950 h 1521536"/>
              <a:gd name="connsiteX4" fmla="*/ 8348876 w 8393514"/>
              <a:gd name="connsiteY4" fmla="*/ 667292 h 1521536"/>
              <a:gd name="connsiteX5" fmla="*/ 8393514 w 8393514"/>
              <a:gd name="connsiteY5" fmla="*/ 715882 h 1521536"/>
              <a:gd name="connsiteX6" fmla="*/ 7211471 w 8393514"/>
              <a:gd name="connsiteY6" fmla="*/ 960515 h 1521536"/>
              <a:gd name="connsiteX7" fmla="*/ 7023079 w 8393514"/>
              <a:gd name="connsiteY7" fmla="*/ 601277 h 1521536"/>
              <a:gd name="connsiteX8" fmla="*/ 6625054 w 8393514"/>
              <a:gd name="connsiteY8" fmla="*/ 61959 h 1521536"/>
              <a:gd name="connsiteX9" fmla="*/ 6613972 w 8393514"/>
              <a:gd name="connsiteY9" fmla="*/ 61959 h 1521536"/>
              <a:gd name="connsiteX10" fmla="*/ 5725111 w 8393514"/>
              <a:gd name="connsiteY10" fmla="*/ 642373 h 1521536"/>
              <a:gd name="connsiteX11" fmla="*/ 5596746 w 8393514"/>
              <a:gd name="connsiteY11" fmla="*/ 773970 h 1521536"/>
              <a:gd name="connsiteX12" fmla="*/ 5426824 w 8393514"/>
              <a:gd name="connsiteY12" fmla="*/ 953127 h 1521536"/>
              <a:gd name="connsiteX13" fmla="*/ 5037572 w 8393514"/>
              <a:gd name="connsiteY13" fmla="*/ 1343764 h 1521536"/>
              <a:gd name="connsiteX14" fmla="*/ 4680181 w 8393514"/>
              <a:gd name="connsiteY14" fmla="*/ 1521536 h 1521536"/>
              <a:gd name="connsiteX15" fmla="*/ 4637239 w 8393514"/>
              <a:gd name="connsiteY15" fmla="*/ 1517380 h 1521536"/>
              <a:gd name="connsiteX16" fmla="*/ 4405443 w 8393514"/>
              <a:gd name="connsiteY16" fmla="*/ 1173842 h 1521536"/>
              <a:gd name="connsiteX17" fmla="*/ 4179650 w 8393514"/>
              <a:gd name="connsiteY17" fmla="*/ 764273 h 1521536"/>
              <a:gd name="connsiteX18" fmla="*/ 3311567 w 8393514"/>
              <a:gd name="connsiteY18" fmla="*/ 769353 h 1521536"/>
              <a:gd name="connsiteX19" fmla="*/ 2360834 w 8393514"/>
              <a:gd name="connsiteY19" fmla="*/ 996531 h 1521536"/>
              <a:gd name="connsiteX20" fmla="*/ 2342497 w 8393514"/>
              <a:gd name="connsiteY20" fmla="*/ 994303 h 1521536"/>
              <a:gd name="connsiteX21" fmla="*/ 2126238 w 8393514"/>
              <a:gd name="connsiteY21" fmla="*/ 1042401 h 1521536"/>
              <a:gd name="connsiteX22" fmla="*/ 1317343 w 8393514"/>
              <a:gd name="connsiteY22" fmla="*/ 1115534 h 1521536"/>
              <a:gd name="connsiteX23" fmla="*/ 1009685 w 8393514"/>
              <a:gd name="connsiteY23" fmla="*/ 1104104 h 1521536"/>
              <a:gd name="connsiteX24" fmla="*/ 90523 w 8393514"/>
              <a:gd name="connsiteY24" fmla="*/ 744059 h 1521536"/>
              <a:gd name="connsiteX25" fmla="*/ 22895 w 8393514"/>
              <a:gd name="connsiteY25" fmla="*/ 283049 h 1521536"/>
              <a:gd name="connsiteX26" fmla="*/ 33026 w 8393514"/>
              <a:gd name="connsiteY26" fmla="*/ 259149 h 1521536"/>
              <a:gd name="connsiteX27" fmla="*/ 94142 w 8393514"/>
              <a:gd name="connsiteY27" fmla="*/ 259149 h 1521536"/>
              <a:gd name="connsiteX28" fmla="*/ 76235 w 8393514"/>
              <a:gd name="connsiteY28" fmla="*/ 301147 h 1521536"/>
              <a:gd name="connsiteX29" fmla="*/ 140053 w 8393514"/>
              <a:gd name="connsiteY29" fmla="*/ 717389 h 1521536"/>
              <a:gd name="connsiteX30" fmla="*/ 2361283 w 8393514"/>
              <a:gd name="connsiteY30" fmla="*/ 931702 h 1521536"/>
              <a:gd name="connsiteX31" fmla="*/ 2361890 w 8393514"/>
              <a:gd name="connsiteY31" fmla="*/ 934047 h 1521536"/>
              <a:gd name="connsiteX32" fmla="*/ 2418393 w 8393514"/>
              <a:gd name="connsiteY32" fmla="*/ 918405 h 1521536"/>
              <a:gd name="connsiteX33" fmla="*/ 3300486 w 8393514"/>
              <a:gd name="connsiteY33" fmla="*/ 710250 h 1521536"/>
              <a:gd name="connsiteX34" fmla="*/ 4213357 w 8393514"/>
              <a:gd name="connsiteY34" fmla="*/ 714405 h 1521536"/>
              <a:gd name="connsiteX35" fmla="*/ 4462699 w 8393514"/>
              <a:gd name="connsiteY35" fmla="*/ 1156295 h 1521536"/>
              <a:gd name="connsiteX36" fmla="*/ 4648321 w 8393514"/>
              <a:gd name="connsiteY36" fmla="*/ 1458276 h 1521536"/>
              <a:gd name="connsiteX37" fmla="*/ 5382034 w 8393514"/>
              <a:gd name="connsiteY37" fmla="*/ 912494 h 1521536"/>
              <a:gd name="connsiteX38" fmla="*/ 5554727 w 8393514"/>
              <a:gd name="connsiteY38" fmla="*/ 730104 h 1521536"/>
              <a:gd name="connsiteX39" fmla="*/ 5681246 w 8393514"/>
              <a:gd name="connsiteY39" fmla="*/ 600816 h 1521536"/>
              <a:gd name="connsiteX40" fmla="*/ 6613510 w 8393514"/>
              <a:gd name="connsiteY40" fmla="*/ 1470 h 1521536"/>
              <a:gd name="connsiteX0" fmla="*/ 6613510 w 8393514"/>
              <a:gd name="connsiteY0" fmla="*/ 30305 h 1550371"/>
              <a:gd name="connsiteX1" fmla="*/ 6625977 w 8393514"/>
              <a:gd name="connsiteY1" fmla="*/ 30305 h 1550371"/>
              <a:gd name="connsiteX2" fmla="*/ 7062175 w 8393514"/>
              <a:gd name="connsiteY2" fmla="*/ 605599 h 1550371"/>
              <a:gd name="connsiteX3" fmla="*/ 7221629 w 8393514"/>
              <a:gd name="connsiteY3" fmla="*/ 929785 h 1550371"/>
              <a:gd name="connsiteX4" fmla="*/ 8348876 w 8393514"/>
              <a:gd name="connsiteY4" fmla="*/ 696127 h 1550371"/>
              <a:gd name="connsiteX5" fmla="*/ 8393514 w 8393514"/>
              <a:gd name="connsiteY5" fmla="*/ 744717 h 1550371"/>
              <a:gd name="connsiteX6" fmla="*/ 7211471 w 8393514"/>
              <a:gd name="connsiteY6" fmla="*/ 989350 h 1550371"/>
              <a:gd name="connsiteX7" fmla="*/ 7023079 w 8393514"/>
              <a:gd name="connsiteY7" fmla="*/ 630112 h 1550371"/>
              <a:gd name="connsiteX8" fmla="*/ 6625054 w 8393514"/>
              <a:gd name="connsiteY8" fmla="*/ 90794 h 1550371"/>
              <a:gd name="connsiteX9" fmla="*/ 6613972 w 8393514"/>
              <a:gd name="connsiteY9" fmla="*/ 90794 h 1550371"/>
              <a:gd name="connsiteX10" fmla="*/ 5725111 w 8393514"/>
              <a:gd name="connsiteY10" fmla="*/ 671208 h 1550371"/>
              <a:gd name="connsiteX11" fmla="*/ 5596746 w 8393514"/>
              <a:gd name="connsiteY11" fmla="*/ 802805 h 1550371"/>
              <a:gd name="connsiteX12" fmla="*/ 5426824 w 8393514"/>
              <a:gd name="connsiteY12" fmla="*/ 981962 h 1550371"/>
              <a:gd name="connsiteX13" fmla="*/ 5037572 w 8393514"/>
              <a:gd name="connsiteY13" fmla="*/ 1372599 h 1550371"/>
              <a:gd name="connsiteX14" fmla="*/ 4680181 w 8393514"/>
              <a:gd name="connsiteY14" fmla="*/ 1550371 h 1550371"/>
              <a:gd name="connsiteX15" fmla="*/ 4637239 w 8393514"/>
              <a:gd name="connsiteY15" fmla="*/ 1546215 h 1550371"/>
              <a:gd name="connsiteX16" fmla="*/ 4405443 w 8393514"/>
              <a:gd name="connsiteY16" fmla="*/ 1202677 h 1550371"/>
              <a:gd name="connsiteX17" fmla="*/ 4179650 w 8393514"/>
              <a:gd name="connsiteY17" fmla="*/ 793108 h 1550371"/>
              <a:gd name="connsiteX18" fmla="*/ 3311567 w 8393514"/>
              <a:gd name="connsiteY18" fmla="*/ 798188 h 1550371"/>
              <a:gd name="connsiteX19" fmla="*/ 2360834 w 8393514"/>
              <a:gd name="connsiteY19" fmla="*/ 1025366 h 1550371"/>
              <a:gd name="connsiteX20" fmla="*/ 2342497 w 8393514"/>
              <a:gd name="connsiteY20" fmla="*/ 1023138 h 1550371"/>
              <a:gd name="connsiteX21" fmla="*/ 2126238 w 8393514"/>
              <a:gd name="connsiteY21" fmla="*/ 1071236 h 1550371"/>
              <a:gd name="connsiteX22" fmla="*/ 1317343 w 8393514"/>
              <a:gd name="connsiteY22" fmla="*/ 1144369 h 1550371"/>
              <a:gd name="connsiteX23" fmla="*/ 1009685 w 8393514"/>
              <a:gd name="connsiteY23" fmla="*/ 1132939 h 1550371"/>
              <a:gd name="connsiteX24" fmla="*/ 90523 w 8393514"/>
              <a:gd name="connsiteY24" fmla="*/ 772894 h 1550371"/>
              <a:gd name="connsiteX25" fmla="*/ 22895 w 8393514"/>
              <a:gd name="connsiteY25" fmla="*/ 311884 h 1550371"/>
              <a:gd name="connsiteX26" fmla="*/ 33026 w 8393514"/>
              <a:gd name="connsiteY26" fmla="*/ 287984 h 1550371"/>
              <a:gd name="connsiteX27" fmla="*/ 94142 w 8393514"/>
              <a:gd name="connsiteY27" fmla="*/ 287984 h 1550371"/>
              <a:gd name="connsiteX28" fmla="*/ 76235 w 8393514"/>
              <a:gd name="connsiteY28" fmla="*/ 329982 h 1550371"/>
              <a:gd name="connsiteX29" fmla="*/ 140053 w 8393514"/>
              <a:gd name="connsiteY29" fmla="*/ 746224 h 1550371"/>
              <a:gd name="connsiteX30" fmla="*/ 2361283 w 8393514"/>
              <a:gd name="connsiteY30" fmla="*/ 960537 h 1550371"/>
              <a:gd name="connsiteX31" fmla="*/ 2361890 w 8393514"/>
              <a:gd name="connsiteY31" fmla="*/ 962882 h 1550371"/>
              <a:gd name="connsiteX32" fmla="*/ 2418393 w 8393514"/>
              <a:gd name="connsiteY32" fmla="*/ 947240 h 1550371"/>
              <a:gd name="connsiteX33" fmla="*/ 3300486 w 8393514"/>
              <a:gd name="connsiteY33" fmla="*/ 739085 h 1550371"/>
              <a:gd name="connsiteX34" fmla="*/ 4213357 w 8393514"/>
              <a:gd name="connsiteY34" fmla="*/ 743240 h 1550371"/>
              <a:gd name="connsiteX35" fmla="*/ 4462699 w 8393514"/>
              <a:gd name="connsiteY35" fmla="*/ 1185130 h 1550371"/>
              <a:gd name="connsiteX36" fmla="*/ 4648321 w 8393514"/>
              <a:gd name="connsiteY36" fmla="*/ 1487111 h 1550371"/>
              <a:gd name="connsiteX37" fmla="*/ 5382034 w 8393514"/>
              <a:gd name="connsiteY37" fmla="*/ 941329 h 1550371"/>
              <a:gd name="connsiteX38" fmla="*/ 5554727 w 8393514"/>
              <a:gd name="connsiteY38" fmla="*/ 758939 h 1550371"/>
              <a:gd name="connsiteX39" fmla="*/ 5681246 w 8393514"/>
              <a:gd name="connsiteY39" fmla="*/ 629651 h 1550371"/>
              <a:gd name="connsiteX40" fmla="*/ 6613510 w 8393514"/>
              <a:gd name="connsiteY40" fmla="*/ 30305 h 1550371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62699 w 8393514"/>
              <a:gd name="connsiteY35" fmla="*/ 1156118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56698 w 8393514"/>
              <a:gd name="connsiteY36" fmla="*/ 144002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56698 w 8393514"/>
              <a:gd name="connsiteY36" fmla="*/ 144002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681246 w 8393514"/>
              <a:gd name="connsiteY38" fmla="*/ 600639 h 1521359"/>
              <a:gd name="connsiteX39" fmla="*/ 6613510 w 8393514"/>
              <a:gd name="connsiteY39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681246 w 8393514"/>
              <a:gd name="connsiteY38" fmla="*/ 600639 h 1521359"/>
              <a:gd name="connsiteX39" fmla="*/ 6613510 w 8393514"/>
              <a:gd name="connsiteY39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681246 w 8393514"/>
              <a:gd name="connsiteY38" fmla="*/ 600639 h 1521359"/>
              <a:gd name="connsiteX39" fmla="*/ 6613510 w 8393514"/>
              <a:gd name="connsiteY39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140053 w 8393514"/>
              <a:gd name="connsiteY28" fmla="*/ 717212 h 1521359"/>
              <a:gd name="connsiteX29" fmla="*/ 2361283 w 8393514"/>
              <a:gd name="connsiteY29" fmla="*/ 931525 h 1521359"/>
              <a:gd name="connsiteX30" fmla="*/ 2361890 w 8393514"/>
              <a:gd name="connsiteY30" fmla="*/ 933870 h 1521359"/>
              <a:gd name="connsiteX31" fmla="*/ 2418393 w 8393514"/>
              <a:gd name="connsiteY31" fmla="*/ 918228 h 1521359"/>
              <a:gd name="connsiteX32" fmla="*/ 3300486 w 8393514"/>
              <a:gd name="connsiteY32" fmla="*/ 710073 h 1521359"/>
              <a:gd name="connsiteX33" fmla="*/ 4213357 w 8393514"/>
              <a:gd name="connsiteY33" fmla="*/ 714228 h 1521359"/>
              <a:gd name="connsiteX34" fmla="*/ 4437569 w 8393514"/>
              <a:gd name="connsiteY34" fmla="*/ 1132024 h 1521359"/>
              <a:gd name="connsiteX35" fmla="*/ 4631568 w 8393514"/>
              <a:gd name="connsiteY35" fmla="*/ 1452075 h 1521359"/>
              <a:gd name="connsiteX36" fmla="*/ 5382034 w 8393514"/>
              <a:gd name="connsiteY36" fmla="*/ 912317 h 1521359"/>
              <a:gd name="connsiteX37" fmla="*/ 5681246 w 8393514"/>
              <a:gd name="connsiteY37" fmla="*/ 600639 h 1521359"/>
              <a:gd name="connsiteX38" fmla="*/ 6613510 w 8393514"/>
              <a:gd name="connsiteY38" fmla="*/ 1293 h 1521359"/>
              <a:gd name="connsiteX0" fmla="*/ 6625404 w 8405408"/>
              <a:gd name="connsiteY0" fmla="*/ 311945 h 1832011"/>
              <a:gd name="connsiteX1" fmla="*/ 6637871 w 8405408"/>
              <a:gd name="connsiteY1" fmla="*/ 311945 h 1832011"/>
              <a:gd name="connsiteX2" fmla="*/ 7074069 w 8405408"/>
              <a:gd name="connsiteY2" fmla="*/ 887239 h 1832011"/>
              <a:gd name="connsiteX3" fmla="*/ 7233523 w 8405408"/>
              <a:gd name="connsiteY3" fmla="*/ 1211425 h 1832011"/>
              <a:gd name="connsiteX4" fmla="*/ 8360770 w 8405408"/>
              <a:gd name="connsiteY4" fmla="*/ 977767 h 1832011"/>
              <a:gd name="connsiteX5" fmla="*/ 8405408 w 8405408"/>
              <a:gd name="connsiteY5" fmla="*/ 1026357 h 1832011"/>
              <a:gd name="connsiteX6" fmla="*/ 7223365 w 8405408"/>
              <a:gd name="connsiteY6" fmla="*/ 1270990 h 1832011"/>
              <a:gd name="connsiteX7" fmla="*/ 7034973 w 8405408"/>
              <a:gd name="connsiteY7" fmla="*/ 911752 h 1832011"/>
              <a:gd name="connsiteX8" fmla="*/ 6636948 w 8405408"/>
              <a:gd name="connsiteY8" fmla="*/ 372434 h 1832011"/>
              <a:gd name="connsiteX9" fmla="*/ 6625866 w 8405408"/>
              <a:gd name="connsiteY9" fmla="*/ 372434 h 1832011"/>
              <a:gd name="connsiteX10" fmla="*/ 5737005 w 8405408"/>
              <a:gd name="connsiteY10" fmla="*/ 952848 h 1832011"/>
              <a:gd name="connsiteX11" fmla="*/ 5608640 w 8405408"/>
              <a:gd name="connsiteY11" fmla="*/ 1084445 h 1832011"/>
              <a:gd name="connsiteX12" fmla="*/ 5438718 w 8405408"/>
              <a:gd name="connsiteY12" fmla="*/ 1263602 h 1832011"/>
              <a:gd name="connsiteX13" fmla="*/ 5049466 w 8405408"/>
              <a:gd name="connsiteY13" fmla="*/ 1654239 h 1832011"/>
              <a:gd name="connsiteX14" fmla="*/ 4692075 w 8405408"/>
              <a:gd name="connsiteY14" fmla="*/ 1832011 h 1832011"/>
              <a:gd name="connsiteX15" fmla="*/ 4649133 w 8405408"/>
              <a:gd name="connsiteY15" fmla="*/ 1827855 h 1832011"/>
              <a:gd name="connsiteX16" fmla="*/ 4417337 w 8405408"/>
              <a:gd name="connsiteY16" fmla="*/ 1484317 h 1832011"/>
              <a:gd name="connsiteX17" fmla="*/ 4191544 w 8405408"/>
              <a:gd name="connsiteY17" fmla="*/ 1074748 h 1832011"/>
              <a:gd name="connsiteX18" fmla="*/ 3323461 w 8405408"/>
              <a:gd name="connsiteY18" fmla="*/ 1079828 h 1832011"/>
              <a:gd name="connsiteX19" fmla="*/ 2372728 w 8405408"/>
              <a:gd name="connsiteY19" fmla="*/ 1307006 h 1832011"/>
              <a:gd name="connsiteX20" fmla="*/ 2354391 w 8405408"/>
              <a:gd name="connsiteY20" fmla="*/ 1304778 h 1832011"/>
              <a:gd name="connsiteX21" fmla="*/ 2138132 w 8405408"/>
              <a:gd name="connsiteY21" fmla="*/ 1352876 h 1832011"/>
              <a:gd name="connsiteX22" fmla="*/ 1329237 w 8405408"/>
              <a:gd name="connsiteY22" fmla="*/ 1426009 h 1832011"/>
              <a:gd name="connsiteX23" fmla="*/ 1021579 w 8405408"/>
              <a:gd name="connsiteY23" fmla="*/ 1414579 h 1832011"/>
              <a:gd name="connsiteX24" fmla="*/ 102417 w 8405408"/>
              <a:gd name="connsiteY24" fmla="*/ 1054534 h 1832011"/>
              <a:gd name="connsiteX25" fmla="*/ 34789 w 8405408"/>
              <a:gd name="connsiteY25" fmla="*/ 593524 h 1832011"/>
              <a:gd name="connsiteX26" fmla="*/ 44920 w 8405408"/>
              <a:gd name="connsiteY26" fmla="*/ 569624 h 1832011"/>
              <a:gd name="connsiteX27" fmla="*/ 202638 w 8405408"/>
              <a:gd name="connsiteY27" fmla="*/ 0 h 1832011"/>
              <a:gd name="connsiteX28" fmla="*/ 151947 w 8405408"/>
              <a:gd name="connsiteY28" fmla="*/ 1027864 h 1832011"/>
              <a:gd name="connsiteX29" fmla="*/ 2373177 w 8405408"/>
              <a:gd name="connsiteY29" fmla="*/ 1242177 h 1832011"/>
              <a:gd name="connsiteX30" fmla="*/ 2373784 w 8405408"/>
              <a:gd name="connsiteY30" fmla="*/ 1244522 h 1832011"/>
              <a:gd name="connsiteX31" fmla="*/ 2430287 w 8405408"/>
              <a:gd name="connsiteY31" fmla="*/ 1228880 h 1832011"/>
              <a:gd name="connsiteX32" fmla="*/ 3312380 w 8405408"/>
              <a:gd name="connsiteY32" fmla="*/ 1020725 h 1832011"/>
              <a:gd name="connsiteX33" fmla="*/ 4225251 w 8405408"/>
              <a:gd name="connsiteY33" fmla="*/ 1024880 h 1832011"/>
              <a:gd name="connsiteX34" fmla="*/ 4449463 w 8405408"/>
              <a:gd name="connsiteY34" fmla="*/ 1442676 h 1832011"/>
              <a:gd name="connsiteX35" fmla="*/ 4643462 w 8405408"/>
              <a:gd name="connsiteY35" fmla="*/ 1762727 h 1832011"/>
              <a:gd name="connsiteX36" fmla="*/ 5393928 w 8405408"/>
              <a:gd name="connsiteY36" fmla="*/ 1222969 h 1832011"/>
              <a:gd name="connsiteX37" fmla="*/ 5693140 w 8405408"/>
              <a:gd name="connsiteY37" fmla="*/ 911291 h 1832011"/>
              <a:gd name="connsiteX38" fmla="*/ 6625404 w 8405408"/>
              <a:gd name="connsiteY38" fmla="*/ 311945 h 1832011"/>
              <a:gd name="connsiteX0" fmla="*/ 6625404 w 8405408"/>
              <a:gd name="connsiteY0" fmla="*/ 311945 h 1832011"/>
              <a:gd name="connsiteX1" fmla="*/ 6637871 w 8405408"/>
              <a:gd name="connsiteY1" fmla="*/ 311945 h 1832011"/>
              <a:gd name="connsiteX2" fmla="*/ 7074069 w 8405408"/>
              <a:gd name="connsiteY2" fmla="*/ 887239 h 1832011"/>
              <a:gd name="connsiteX3" fmla="*/ 7233523 w 8405408"/>
              <a:gd name="connsiteY3" fmla="*/ 1211425 h 1832011"/>
              <a:gd name="connsiteX4" fmla="*/ 8360770 w 8405408"/>
              <a:gd name="connsiteY4" fmla="*/ 977767 h 1832011"/>
              <a:gd name="connsiteX5" fmla="*/ 8405408 w 8405408"/>
              <a:gd name="connsiteY5" fmla="*/ 1026357 h 1832011"/>
              <a:gd name="connsiteX6" fmla="*/ 7223365 w 8405408"/>
              <a:gd name="connsiteY6" fmla="*/ 1270990 h 1832011"/>
              <a:gd name="connsiteX7" fmla="*/ 7034973 w 8405408"/>
              <a:gd name="connsiteY7" fmla="*/ 911752 h 1832011"/>
              <a:gd name="connsiteX8" fmla="*/ 6636948 w 8405408"/>
              <a:gd name="connsiteY8" fmla="*/ 372434 h 1832011"/>
              <a:gd name="connsiteX9" fmla="*/ 6625866 w 8405408"/>
              <a:gd name="connsiteY9" fmla="*/ 372434 h 1832011"/>
              <a:gd name="connsiteX10" fmla="*/ 5737005 w 8405408"/>
              <a:gd name="connsiteY10" fmla="*/ 952848 h 1832011"/>
              <a:gd name="connsiteX11" fmla="*/ 5608640 w 8405408"/>
              <a:gd name="connsiteY11" fmla="*/ 1084445 h 1832011"/>
              <a:gd name="connsiteX12" fmla="*/ 5438718 w 8405408"/>
              <a:gd name="connsiteY12" fmla="*/ 1263602 h 1832011"/>
              <a:gd name="connsiteX13" fmla="*/ 5049466 w 8405408"/>
              <a:gd name="connsiteY13" fmla="*/ 1654239 h 1832011"/>
              <a:gd name="connsiteX14" fmla="*/ 4692075 w 8405408"/>
              <a:gd name="connsiteY14" fmla="*/ 1832011 h 1832011"/>
              <a:gd name="connsiteX15" fmla="*/ 4649133 w 8405408"/>
              <a:gd name="connsiteY15" fmla="*/ 1827855 h 1832011"/>
              <a:gd name="connsiteX16" fmla="*/ 4417337 w 8405408"/>
              <a:gd name="connsiteY16" fmla="*/ 1484317 h 1832011"/>
              <a:gd name="connsiteX17" fmla="*/ 4191544 w 8405408"/>
              <a:gd name="connsiteY17" fmla="*/ 1074748 h 1832011"/>
              <a:gd name="connsiteX18" fmla="*/ 3323461 w 8405408"/>
              <a:gd name="connsiteY18" fmla="*/ 1079828 h 1832011"/>
              <a:gd name="connsiteX19" fmla="*/ 2372728 w 8405408"/>
              <a:gd name="connsiteY19" fmla="*/ 1307006 h 1832011"/>
              <a:gd name="connsiteX20" fmla="*/ 2354391 w 8405408"/>
              <a:gd name="connsiteY20" fmla="*/ 1304778 h 1832011"/>
              <a:gd name="connsiteX21" fmla="*/ 2138132 w 8405408"/>
              <a:gd name="connsiteY21" fmla="*/ 1352876 h 1832011"/>
              <a:gd name="connsiteX22" fmla="*/ 1329237 w 8405408"/>
              <a:gd name="connsiteY22" fmla="*/ 1426009 h 1832011"/>
              <a:gd name="connsiteX23" fmla="*/ 1021579 w 8405408"/>
              <a:gd name="connsiteY23" fmla="*/ 1414579 h 1832011"/>
              <a:gd name="connsiteX24" fmla="*/ 102417 w 8405408"/>
              <a:gd name="connsiteY24" fmla="*/ 1054534 h 1832011"/>
              <a:gd name="connsiteX25" fmla="*/ 34789 w 8405408"/>
              <a:gd name="connsiteY25" fmla="*/ 593524 h 1832011"/>
              <a:gd name="connsiteX26" fmla="*/ 102881 w 8405408"/>
              <a:gd name="connsiteY26" fmla="*/ 97254 h 1832011"/>
              <a:gd name="connsiteX27" fmla="*/ 202638 w 8405408"/>
              <a:gd name="connsiteY27" fmla="*/ 0 h 1832011"/>
              <a:gd name="connsiteX28" fmla="*/ 151947 w 8405408"/>
              <a:gd name="connsiteY28" fmla="*/ 1027864 h 1832011"/>
              <a:gd name="connsiteX29" fmla="*/ 2373177 w 8405408"/>
              <a:gd name="connsiteY29" fmla="*/ 1242177 h 1832011"/>
              <a:gd name="connsiteX30" fmla="*/ 2373784 w 8405408"/>
              <a:gd name="connsiteY30" fmla="*/ 1244522 h 1832011"/>
              <a:gd name="connsiteX31" fmla="*/ 2430287 w 8405408"/>
              <a:gd name="connsiteY31" fmla="*/ 1228880 h 1832011"/>
              <a:gd name="connsiteX32" fmla="*/ 3312380 w 8405408"/>
              <a:gd name="connsiteY32" fmla="*/ 1020725 h 1832011"/>
              <a:gd name="connsiteX33" fmla="*/ 4225251 w 8405408"/>
              <a:gd name="connsiteY33" fmla="*/ 1024880 h 1832011"/>
              <a:gd name="connsiteX34" fmla="*/ 4449463 w 8405408"/>
              <a:gd name="connsiteY34" fmla="*/ 1442676 h 1832011"/>
              <a:gd name="connsiteX35" fmla="*/ 4643462 w 8405408"/>
              <a:gd name="connsiteY35" fmla="*/ 1762727 h 1832011"/>
              <a:gd name="connsiteX36" fmla="*/ 5393928 w 8405408"/>
              <a:gd name="connsiteY36" fmla="*/ 1222969 h 1832011"/>
              <a:gd name="connsiteX37" fmla="*/ 5693140 w 8405408"/>
              <a:gd name="connsiteY37" fmla="*/ 911291 h 1832011"/>
              <a:gd name="connsiteX38" fmla="*/ 6625404 w 8405408"/>
              <a:gd name="connsiteY38" fmla="*/ 311945 h 1832011"/>
              <a:gd name="connsiteX0" fmla="*/ 6697297 w 8477301"/>
              <a:gd name="connsiteY0" fmla="*/ 311945 h 1832011"/>
              <a:gd name="connsiteX1" fmla="*/ 6709764 w 8477301"/>
              <a:gd name="connsiteY1" fmla="*/ 311945 h 1832011"/>
              <a:gd name="connsiteX2" fmla="*/ 7145962 w 8477301"/>
              <a:gd name="connsiteY2" fmla="*/ 887239 h 1832011"/>
              <a:gd name="connsiteX3" fmla="*/ 7305416 w 8477301"/>
              <a:gd name="connsiteY3" fmla="*/ 1211425 h 1832011"/>
              <a:gd name="connsiteX4" fmla="*/ 8432663 w 8477301"/>
              <a:gd name="connsiteY4" fmla="*/ 977767 h 1832011"/>
              <a:gd name="connsiteX5" fmla="*/ 8477301 w 8477301"/>
              <a:gd name="connsiteY5" fmla="*/ 1026357 h 1832011"/>
              <a:gd name="connsiteX6" fmla="*/ 7295258 w 8477301"/>
              <a:gd name="connsiteY6" fmla="*/ 1270990 h 1832011"/>
              <a:gd name="connsiteX7" fmla="*/ 7106866 w 8477301"/>
              <a:gd name="connsiteY7" fmla="*/ 911752 h 1832011"/>
              <a:gd name="connsiteX8" fmla="*/ 6708841 w 8477301"/>
              <a:gd name="connsiteY8" fmla="*/ 372434 h 1832011"/>
              <a:gd name="connsiteX9" fmla="*/ 6697759 w 8477301"/>
              <a:gd name="connsiteY9" fmla="*/ 372434 h 1832011"/>
              <a:gd name="connsiteX10" fmla="*/ 5808898 w 8477301"/>
              <a:gd name="connsiteY10" fmla="*/ 952848 h 1832011"/>
              <a:gd name="connsiteX11" fmla="*/ 5680533 w 8477301"/>
              <a:gd name="connsiteY11" fmla="*/ 1084445 h 1832011"/>
              <a:gd name="connsiteX12" fmla="*/ 5510611 w 8477301"/>
              <a:gd name="connsiteY12" fmla="*/ 1263602 h 1832011"/>
              <a:gd name="connsiteX13" fmla="*/ 5121359 w 8477301"/>
              <a:gd name="connsiteY13" fmla="*/ 1654239 h 1832011"/>
              <a:gd name="connsiteX14" fmla="*/ 4763968 w 8477301"/>
              <a:gd name="connsiteY14" fmla="*/ 1832011 h 1832011"/>
              <a:gd name="connsiteX15" fmla="*/ 4721026 w 8477301"/>
              <a:gd name="connsiteY15" fmla="*/ 1827855 h 1832011"/>
              <a:gd name="connsiteX16" fmla="*/ 4489230 w 8477301"/>
              <a:gd name="connsiteY16" fmla="*/ 1484317 h 1832011"/>
              <a:gd name="connsiteX17" fmla="*/ 4263437 w 8477301"/>
              <a:gd name="connsiteY17" fmla="*/ 1074748 h 1832011"/>
              <a:gd name="connsiteX18" fmla="*/ 3395354 w 8477301"/>
              <a:gd name="connsiteY18" fmla="*/ 1079828 h 1832011"/>
              <a:gd name="connsiteX19" fmla="*/ 2444621 w 8477301"/>
              <a:gd name="connsiteY19" fmla="*/ 1307006 h 1832011"/>
              <a:gd name="connsiteX20" fmla="*/ 2426284 w 8477301"/>
              <a:gd name="connsiteY20" fmla="*/ 1304778 h 1832011"/>
              <a:gd name="connsiteX21" fmla="*/ 2210025 w 8477301"/>
              <a:gd name="connsiteY21" fmla="*/ 1352876 h 1832011"/>
              <a:gd name="connsiteX22" fmla="*/ 1401130 w 8477301"/>
              <a:gd name="connsiteY22" fmla="*/ 1426009 h 1832011"/>
              <a:gd name="connsiteX23" fmla="*/ 1093472 w 8477301"/>
              <a:gd name="connsiteY23" fmla="*/ 1414579 h 1832011"/>
              <a:gd name="connsiteX24" fmla="*/ 174310 w 8477301"/>
              <a:gd name="connsiteY24" fmla="*/ 1054534 h 1832011"/>
              <a:gd name="connsiteX25" fmla="*/ 10081 w 8477301"/>
              <a:gd name="connsiteY25" fmla="*/ 593524 h 1832011"/>
              <a:gd name="connsiteX26" fmla="*/ 174774 w 8477301"/>
              <a:gd name="connsiteY26" fmla="*/ 97254 h 1832011"/>
              <a:gd name="connsiteX27" fmla="*/ 274531 w 8477301"/>
              <a:gd name="connsiteY27" fmla="*/ 0 h 1832011"/>
              <a:gd name="connsiteX28" fmla="*/ 223840 w 8477301"/>
              <a:gd name="connsiteY28" fmla="*/ 1027864 h 1832011"/>
              <a:gd name="connsiteX29" fmla="*/ 2445070 w 8477301"/>
              <a:gd name="connsiteY29" fmla="*/ 1242177 h 1832011"/>
              <a:gd name="connsiteX30" fmla="*/ 2445677 w 8477301"/>
              <a:gd name="connsiteY30" fmla="*/ 1244522 h 1832011"/>
              <a:gd name="connsiteX31" fmla="*/ 2502180 w 8477301"/>
              <a:gd name="connsiteY31" fmla="*/ 1228880 h 1832011"/>
              <a:gd name="connsiteX32" fmla="*/ 3384273 w 8477301"/>
              <a:gd name="connsiteY32" fmla="*/ 1020725 h 1832011"/>
              <a:gd name="connsiteX33" fmla="*/ 4297144 w 8477301"/>
              <a:gd name="connsiteY33" fmla="*/ 1024880 h 1832011"/>
              <a:gd name="connsiteX34" fmla="*/ 4521356 w 8477301"/>
              <a:gd name="connsiteY34" fmla="*/ 1442676 h 1832011"/>
              <a:gd name="connsiteX35" fmla="*/ 4715355 w 8477301"/>
              <a:gd name="connsiteY35" fmla="*/ 1762727 h 1832011"/>
              <a:gd name="connsiteX36" fmla="*/ 5465821 w 8477301"/>
              <a:gd name="connsiteY36" fmla="*/ 1222969 h 1832011"/>
              <a:gd name="connsiteX37" fmla="*/ 5765033 w 8477301"/>
              <a:gd name="connsiteY37" fmla="*/ 911291 h 1832011"/>
              <a:gd name="connsiteX38" fmla="*/ 6697297 w 8477301"/>
              <a:gd name="connsiteY38" fmla="*/ 311945 h 1832011"/>
              <a:gd name="connsiteX0" fmla="*/ 6697297 w 8477301"/>
              <a:gd name="connsiteY0" fmla="*/ 311945 h 1832011"/>
              <a:gd name="connsiteX1" fmla="*/ 6709764 w 8477301"/>
              <a:gd name="connsiteY1" fmla="*/ 311945 h 1832011"/>
              <a:gd name="connsiteX2" fmla="*/ 7145962 w 8477301"/>
              <a:gd name="connsiteY2" fmla="*/ 887239 h 1832011"/>
              <a:gd name="connsiteX3" fmla="*/ 7305416 w 8477301"/>
              <a:gd name="connsiteY3" fmla="*/ 1211425 h 1832011"/>
              <a:gd name="connsiteX4" fmla="*/ 8432663 w 8477301"/>
              <a:gd name="connsiteY4" fmla="*/ 977767 h 1832011"/>
              <a:gd name="connsiteX5" fmla="*/ 8477301 w 8477301"/>
              <a:gd name="connsiteY5" fmla="*/ 1026357 h 1832011"/>
              <a:gd name="connsiteX6" fmla="*/ 7295258 w 8477301"/>
              <a:gd name="connsiteY6" fmla="*/ 1270990 h 1832011"/>
              <a:gd name="connsiteX7" fmla="*/ 7106866 w 8477301"/>
              <a:gd name="connsiteY7" fmla="*/ 911752 h 1832011"/>
              <a:gd name="connsiteX8" fmla="*/ 6708841 w 8477301"/>
              <a:gd name="connsiteY8" fmla="*/ 372434 h 1832011"/>
              <a:gd name="connsiteX9" fmla="*/ 6697759 w 8477301"/>
              <a:gd name="connsiteY9" fmla="*/ 372434 h 1832011"/>
              <a:gd name="connsiteX10" fmla="*/ 5808898 w 8477301"/>
              <a:gd name="connsiteY10" fmla="*/ 952848 h 1832011"/>
              <a:gd name="connsiteX11" fmla="*/ 5680533 w 8477301"/>
              <a:gd name="connsiteY11" fmla="*/ 1084445 h 1832011"/>
              <a:gd name="connsiteX12" fmla="*/ 5510611 w 8477301"/>
              <a:gd name="connsiteY12" fmla="*/ 1263602 h 1832011"/>
              <a:gd name="connsiteX13" fmla="*/ 5121359 w 8477301"/>
              <a:gd name="connsiteY13" fmla="*/ 1654239 h 1832011"/>
              <a:gd name="connsiteX14" fmla="*/ 4763968 w 8477301"/>
              <a:gd name="connsiteY14" fmla="*/ 1832011 h 1832011"/>
              <a:gd name="connsiteX15" fmla="*/ 4721026 w 8477301"/>
              <a:gd name="connsiteY15" fmla="*/ 1827855 h 1832011"/>
              <a:gd name="connsiteX16" fmla="*/ 4489230 w 8477301"/>
              <a:gd name="connsiteY16" fmla="*/ 1484317 h 1832011"/>
              <a:gd name="connsiteX17" fmla="*/ 4263437 w 8477301"/>
              <a:gd name="connsiteY17" fmla="*/ 1074748 h 1832011"/>
              <a:gd name="connsiteX18" fmla="*/ 3395354 w 8477301"/>
              <a:gd name="connsiteY18" fmla="*/ 1079828 h 1832011"/>
              <a:gd name="connsiteX19" fmla="*/ 2444621 w 8477301"/>
              <a:gd name="connsiteY19" fmla="*/ 1307006 h 1832011"/>
              <a:gd name="connsiteX20" fmla="*/ 2426284 w 8477301"/>
              <a:gd name="connsiteY20" fmla="*/ 1304778 h 1832011"/>
              <a:gd name="connsiteX21" fmla="*/ 2210025 w 8477301"/>
              <a:gd name="connsiteY21" fmla="*/ 1352876 h 1832011"/>
              <a:gd name="connsiteX22" fmla="*/ 1401130 w 8477301"/>
              <a:gd name="connsiteY22" fmla="*/ 1426009 h 1832011"/>
              <a:gd name="connsiteX23" fmla="*/ 1093472 w 8477301"/>
              <a:gd name="connsiteY23" fmla="*/ 1414579 h 1832011"/>
              <a:gd name="connsiteX24" fmla="*/ 174310 w 8477301"/>
              <a:gd name="connsiteY24" fmla="*/ 1054534 h 1832011"/>
              <a:gd name="connsiteX25" fmla="*/ 10081 w 8477301"/>
              <a:gd name="connsiteY25" fmla="*/ 593524 h 1832011"/>
              <a:gd name="connsiteX26" fmla="*/ 174774 w 8477301"/>
              <a:gd name="connsiteY26" fmla="*/ 97254 h 1832011"/>
              <a:gd name="connsiteX27" fmla="*/ 274531 w 8477301"/>
              <a:gd name="connsiteY27" fmla="*/ 0 h 1832011"/>
              <a:gd name="connsiteX28" fmla="*/ 223840 w 8477301"/>
              <a:gd name="connsiteY28" fmla="*/ 1027864 h 1832011"/>
              <a:gd name="connsiteX29" fmla="*/ 2445070 w 8477301"/>
              <a:gd name="connsiteY29" fmla="*/ 1242177 h 1832011"/>
              <a:gd name="connsiteX30" fmla="*/ 2445677 w 8477301"/>
              <a:gd name="connsiteY30" fmla="*/ 1244522 h 1832011"/>
              <a:gd name="connsiteX31" fmla="*/ 2502180 w 8477301"/>
              <a:gd name="connsiteY31" fmla="*/ 1228880 h 1832011"/>
              <a:gd name="connsiteX32" fmla="*/ 3384273 w 8477301"/>
              <a:gd name="connsiteY32" fmla="*/ 1020725 h 1832011"/>
              <a:gd name="connsiteX33" fmla="*/ 4297144 w 8477301"/>
              <a:gd name="connsiteY33" fmla="*/ 1024880 h 1832011"/>
              <a:gd name="connsiteX34" fmla="*/ 4521356 w 8477301"/>
              <a:gd name="connsiteY34" fmla="*/ 1442676 h 1832011"/>
              <a:gd name="connsiteX35" fmla="*/ 4715355 w 8477301"/>
              <a:gd name="connsiteY35" fmla="*/ 1762727 h 1832011"/>
              <a:gd name="connsiteX36" fmla="*/ 5465821 w 8477301"/>
              <a:gd name="connsiteY36" fmla="*/ 1222969 h 1832011"/>
              <a:gd name="connsiteX37" fmla="*/ 5765033 w 8477301"/>
              <a:gd name="connsiteY37" fmla="*/ 911291 h 1832011"/>
              <a:gd name="connsiteX38" fmla="*/ 6697297 w 8477301"/>
              <a:gd name="connsiteY38" fmla="*/ 311945 h 1832011"/>
              <a:gd name="connsiteX0" fmla="*/ 6702701 w 8482705"/>
              <a:gd name="connsiteY0" fmla="*/ 311945 h 1832011"/>
              <a:gd name="connsiteX1" fmla="*/ 6715168 w 8482705"/>
              <a:gd name="connsiteY1" fmla="*/ 311945 h 1832011"/>
              <a:gd name="connsiteX2" fmla="*/ 7151366 w 8482705"/>
              <a:gd name="connsiteY2" fmla="*/ 887239 h 1832011"/>
              <a:gd name="connsiteX3" fmla="*/ 7310820 w 8482705"/>
              <a:gd name="connsiteY3" fmla="*/ 1211425 h 1832011"/>
              <a:gd name="connsiteX4" fmla="*/ 8438067 w 8482705"/>
              <a:gd name="connsiteY4" fmla="*/ 977767 h 1832011"/>
              <a:gd name="connsiteX5" fmla="*/ 8482705 w 8482705"/>
              <a:gd name="connsiteY5" fmla="*/ 1026357 h 1832011"/>
              <a:gd name="connsiteX6" fmla="*/ 7300662 w 8482705"/>
              <a:gd name="connsiteY6" fmla="*/ 1270990 h 1832011"/>
              <a:gd name="connsiteX7" fmla="*/ 7112270 w 8482705"/>
              <a:gd name="connsiteY7" fmla="*/ 911752 h 1832011"/>
              <a:gd name="connsiteX8" fmla="*/ 6714245 w 8482705"/>
              <a:gd name="connsiteY8" fmla="*/ 372434 h 1832011"/>
              <a:gd name="connsiteX9" fmla="*/ 6703163 w 8482705"/>
              <a:gd name="connsiteY9" fmla="*/ 372434 h 1832011"/>
              <a:gd name="connsiteX10" fmla="*/ 5814302 w 8482705"/>
              <a:gd name="connsiteY10" fmla="*/ 952848 h 1832011"/>
              <a:gd name="connsiteX11" fmla="*/ 5685937 w 8482705"/>
              <a:gd name="connsiteY11" fmla="*/ 1084445 h 1832011"/>
              <a:gd name="connsiteX12" fmla="*/ 5516015 w 8482705"/>
              <a:gd name="connsiteY12" fmla="*/ 1263602 h 1832011"/>
              <a:gd name="connsiteX13" fmla="*/ 5126763 w 8482705"/>
              <a:gd name="connsiteY13" fmla="*/ 1654239 h 1832011"/>
              <a:gd name="connsiteX14" fmla="*/ 4769372 w 8482705"/>
              <a:gd name="connsiteY14" fmla="*/ 1832011 h 1832011"/>
              <a:gd name="connsiteX15" fmla="*/ 4726430 w 8482705"/>
              <a:gd name="connsiteY15" fmla="*/ 1827855 h 1832011"/>
              <a:gd name="connsiteX16" fmla="*/ 4494634 w 8482705"/>
              <a:gd name="connsiteY16" fmla="*/ 1484317 h 1832011"/>
              <a:gd name="connsiteX17" fmla="*/ 4268841 w 8482705"/>
              <a:gd name="connsiteY17" fmla="*/ 1074748 h 1832011"/>
              <a:gd name="connsiteX18" fmla="*/ 3400758 w 8482705"/>
              <a:gd name="connsiteY18" fmla="*/ 1079828 h 1832011"/>
              <a:gd name="connsiteX19" fmla="*/ 2450025 w 8482705"/>
              <a:gd name="connsiteY19" fmla="*/ 1307006 h 1832011"/>
              <a:gd name="connsiteX20" fmla="*/ 2431688 w 8482705"/>
              <a:gd name="connsiteY20" fmla="*/ 1304778 h 1832011"/>
              <a:gd name="connsiteX21" fmla="*/ 2215429 w 8482705"/>
              <a:gd name="connsiteY21" fmla="*/ 1352876 h 1832011"/>
              <a:gd name="connsiteX22" fmla="*/ 1406534 w 8482705"/>
              <a:gd name="connsiteY22" fmla="*/ 1426009 h 1832011"/>
              <a:gd name="connsiteX23" fmla="*/ 1098876 w 8482705"/>
              <a:gd name="connsiteY23" fmla="*/ 1414579 h 1832011"/>
              <a:gd name="connsiteX24" fmla="*/ 121753 w 8482705"/>
              <a:gd name="connsiteY24" fmla="*/ 1068426 h 1832011"/>
              <a:gd name="connsiteX25" fmla="*/ 15485 w 8482705"/>
              <a:gd name="connsiteY25" fmla="*/ 593524 h 1832011"/>
              <a:gd name="connsiteX26" fmla="*/ 180178 w 8482705"/>
              <a:gd name="connsiteY26" fmla="*/ 97254 h 1832011"/>
              <a:gd name="connsiteX27" fmla="*/ 279935 w 8482705"/>
              <a:gd name="connsiteY27" fmla="*/ 0 h 1832011"/>
              <a:gd name="connsiteX28" fmla="*/ 229244 w 8482705"/>
              <a:gd name="connsiteY28" fmla="*/ 1027864 h 1832011"/>
              <a:gd name="connsiteX29" fmla="*/ 2450474 w 8482705"/>
              <a:gd name="connsiteY29" fmla="*/ 1242177 h 1832011"/>
              <a:gd name="connsiteX30" fmla="*/ 2451081 w 8482705"/>
              <a:gd name="connsiteY30" fmla="*/ 1244522 h 1832011"/>
              <a:gd name="connsiteX31" fmla="*/ 2507584 w 8482705"/>
              <a:gd name="connsiteY31" fmla="*/ 1228880 h 1832011"/>
              <a:gd name="connsiteX32" fmla="*/ 3389677 w 8482705"/>
              <a:gd name="connsiteY32" fmla="*/ 1020725 h 1832011"/>
              <a:gd name="connsiteX33" fmla="*/ 4302548 w 8482705"/>
              <a:gd name="connsiteY33" fmla="*/ 1024880 h 1832011"/>
              <a:gd name="connsiteX34" fmla="*/ 4526760 w 8482705"/>
              <a:gd name="connsiteY34" fmla="*/ 1442676 h 1832011"/>
              <a:gd name="connsiteX35" fmla="*/ 4720759 w 8482705"/>
              <a:gd name="connsiteY35" fmla="*/ 1762727 h 1832011"/>
              <a:gd name="connsiteX36" fmla="*/ 5471225 w 8482705"/>
              <a:gd name="connsiteY36" fmla="*/ 1222969 h 1832011"/>
              <a:gd name="connsiteX37" fmla="*/ 5770437 w 8482705"/>
              <a:gd name="connsiteY37" fmla="*/ 911291 h 1832011"/>
              <a:gd name="connsiteX38" fmla="*/ 6702701 w 8482705"/>
              <a:gd name="connsiteY38" fmla="*/ 311945 h 1832011"/>
              <a:gd name="connsiteX0" fmla="*/ 6702701 w 8482705"/>
              <a:gd name="connsiteY0" fmla="*/ 311945 h 1832011"/>
              <a:gd name="connsiteX1" fmla="*/ 6715168 w 8482705"/>
              <a:gd name="connsiteY1" fmla="*/ 311945 h 1832011"/>
              <a:gd name="connsiteX2" fmla="*/ 7151366 w 8482705"/>
              <a:gd name="connsiteY2" fmla="*/ 887239 h 1832011"/>
              <a:gd name="connsiteX3" fmla="*/ 7310820 w 8482705"/>
              <a:gd name="connsiteY3" fmla="*/ 1211425 h 1832011"/>
              <a:gd name="connsiteX4" fmla="*/ 8438067 w 8482705"/>
              <a:gd name="connsiteY4" fmla="*/ 977767 h 1832011"/>
              <a:gd name="connsiteX5" fmla="*/ 8482705 w 8482705"/>
              <a:gd name="connsiteY5" fmla="*/ 1026357 h 1832011"/>
              <a:gd name="connsiteX6" fmla="*/ 7300662 w 8482705"/>
              <a:gd name="connsiteY6" fmla="*/ 1270990 h 1832011"/>
              <a:gd name="connsiteX7" fmla="*/ 7112270 w 8482705"/>
              <a:gd name="connsiteY7" fmla="*/ 911752 h 1832011"/>
              <a:gd name="connsiteX8" fmla="*/ 6714245 w 8482705"/>
              <a:gd name="connsiteY8" fmla="*/ 372434 h 1832011"/>
              <a:gd name="connsiteX9" fmla="*/ 6703163 w 8482705"/>
              <a:gd name="connsiteY9" fmla="*/ 372434 h 1832011"/>
              <a:gd name="connsiteX10" fmla="*/ 5814302 w 8482705"/>
              <a:gd name="connsiteY10" fmla="*/ 952848 h 1832011"/>
              <a:gd name="connsiteX11" fmla="*/ 5685937 w 8482705"/>
              <a:gd name="connsiteY11" fmla="*/ 1084445 h 1832011"/>
              <a:gd name="connsiteX12" fmla="*/ 5516015 w 8482705"/>
              <a:gd name="connsiteY12" fmla="*/ 1263602 h 1832011"/>
              <a:gd name="connsiteX13" fmla="*/ 5126763 w 8482705"/>
              <a:gd name="connsiteY13" fmla="*/ 1654239 h 1832011"/>
              <a:gd name="connsiteX14" fmla="*/ 4769372 w 8482705"/>
              <a:gd name="connsiteY14" fmla="*/ 1832011 h 1832011"/>
              <a:gd name="connsiteX15" fmla="*/ 4726430 w 8482705"/>
              <a:gd name="connsiteY15" fmla="*/ 1827855 h 1832011"/>
              <a:gd name="connsiteX16" fmla="*/ 4494634 w 8482705"/>
              <a:gd name="connsiteY16" fmla="*/ 1484317 h 1832011"/>
              <a:gd name="connsiteX17" fmla="*/ 4268841 w 8482705"/>
              <a:gd name="connsiteY17" fmla="*/ 1074748 h 1832011"/>
              <a:gd name="connsiteX18" fmla="*/ 3400758 w 8482705"/>
              <a:gd name="connsiteY18" fmla="*/ 1079828 h 1832011"/>
              <a:gd name="connsiteX19" fmla="*/ 2450025 w 8482705"/>
              <a:gd name="connsiteY19" fmla="*/ 1307006 h 1832011"/>
              <a:gd name="connsiteX20" fmla="*/ 2431688 w 8482705"/>
              <a:gd name="connsiteY20" fmla="*/ 1304778 h 1832011"/>
              <a:gd name="connsiteX21" fmla="*/ 2215429 w 8482705"/>
              <a:gd name="connsiteY21" fmla="*/ 1352876 h 1832011"/>
              <a:gd name="connsiteX22" fmla="*/ 1406534 w 8482705"/>
              <a:gd name="connsiteY22" fmla="*/ 1426009 h 1832011"/>
              <a:gd name="connsiteX23" fmla="*/ 1098876 w 8482705"/>
              <a:gd name="connsiteY23" fmla="*/ 1414579 h 1832011"/>
              <a:gd name="connsiteX24" fmla="*/ 121753 w 8482705"/>
              <a:gd name="connsiteY24" fmla="*/ 1068426 h 1832011"/>
              <a:gd name="connsiteX25" fmla="*/ 15485 w 8482705"/>
              <a:gd name="connsiteY25" fmla="*/ 593524 h 1832011"/>
              <a:gd name="connsiteX26" fmla="*/ 180178 w 8482705"/>
              <a:gd name="connsiteY26" fmla="*/ 97254 h 1832011"/>
              <a:gd name="connsiteX27" fmla="*/ 279935 w 8482705"/>
              <a:gd name="connsiteY27" fmla="*/ 0 h 1832011"/>
              <a:gd name="connsiteX28" fmla="*/ 229244 w 8482705"/>
              <a:gd name="connsiteY28" fmla="*/ 1027864 h 1832011"/>
              <a:gd name="connsiteX29" fmla="*/ 2450474 w 8482705"/>
              <a:gd name="connsiteY29" fmla="*/ 1242177 h 1832011"/>
              <a:gd name="connsiteX30" fmla="*/ 2451081 w 8482705"/>
              <a:gd name="connsiteY30" fmla="*/ 1244522 h 1832011"/>
              <a:gd name="connsiteX31" fmla="*/ 2507584 w 8482705"/>
              <a:gd name="connsiteY31" fmla="*/ 1228880 h 1832011"/>
              <a:gd name="connsiteX32" fmla="*/ 3389677 w 8482705"/>
              <a:gd name="connsiteY32" fmla="*/ 1020725 h 1832011"/>
              <a:gd name="connsiteX33" fmla="*/ 4302548 w 8482705"/>
              <a:gd name="connsiteY33" fmla="*/ 1024880 h 1832011"/>
              <a:gd name="connsiteX34" fmla="*/ 4526760 w 8482705"/>
              <a:gd name="connsiteY34" fmla="*/ 1442676 h 1832011"/>
              <a:gd name="connsiteX35" fmla="*/ 4720759 w 8482705"/>
              <a:gd name="connsiteY35" fmla="*/ 1762727 h 1832011"/>
              <a:gd name="connsiteX36" fmla="*/ 5471225 w 8482705"/>
              <a:gd name="connsiteY36" fmla="*/ 1222969 h 1832011"/>
              <a:gd name="connsiteX37" fmla="*/ 5770437 w 8482705"/>
              <a:gd name="connsiteY37" fmla="*/ 911291 h 1832011"/>
              <a:gd name="connsiteX38" fmla="*/ 6702701 w 8482705"/>
              <a:gd name="connsiteY38" fmla="*/ 311945 h 1832011"/>
              <a:gd name="connsiteX0" fmla="*/ 6702701 w 8482705"/>
              <a:gd name="connsiteY0" fmla="*/ 311945 h 1832011"/>
              <a:gd name="connsiteX1" fmla="*/ 6715168 w 8482705"/>
              <a:gd name="connsiteY1" fmla="*/ 311945 h 1832011"/>
              <a:gd name="connsiteX2" fmla="*/ 7151366 w 8482705"/>
              <a:gd name="connsiteY2" fmla="*/ 887239 h 1832011"/>
              <a:gd name="connsiteX3" fmla="*/ 7310820 w 8482705"/>
              <a:gd name="connsiteY3" fmla="*/ 1211425 h 1832011"/>
              <a:gd name="connsiteX4" fmla="*/ 8438067 w 8482705"/>
              <a:gd name="connsiteY4" fmla="*/ 977767 h 1832011"/>
              <a:gd name="connsiteX5" fmla="*/ 8482705 w 8482705"/>
              <a:gd name="connsiteY5" fmla="*/ 1026357 h 1832011"/>
              <a:gd name="connsiteX6" fmla="*/ 7300662 w 8482705"/>
              <a:gd name="connsiteY6" fmla="*/ 1270990 h 1832011"/>
              <a:gd name="connsiteX7" fmla="*/ 7112270 w 8482705"/>
              <a:gd name="connsiteY7" fmla="*/ 911752 h 1832011"/>
              <a:gd name="connsiteX8" fmla="*/ 6714245 w 8482705"/>
              <a:gd name="connsiteY8" fmla="*/ 372434 h 1832011"/>
              <a:gd name="connsiteX9" fmla="*/ 6703163 w 8482705"/>
              <a:gd name="connsiteY9" fmla="*/ 372434 h 1832011"/>
              <a:gd name="connsiteX10" fmla="*/ 5814302 w 8482705"/>
              <a:gd name="connsiteY10" fmla="*/ 952848 h 1832011"/>
              <a:gd name="connsiteX11" fmla="*/ 5685937 w 8482705"/>
              <a:gd name="connsiteY11" fmla="*/ 1084445 h 1832011"/>
              <a:gd name="connsiteX12" fmla="*/ 5516015 w 8482705"/>
              <a:gd name="connsiteY12" fmla="*/ 1263602 h 1832011"/>
              <a:gd name="connsiteX13" fmla="*/ 5126763 w 8482705"/>
              <a:gd name="connsiteY13" fmla="*/ 1654239 h 1832011"/>
              <a:gd name="connsiteX14" fmla="*/ 4769372 w 8482705"/>
              <a:gd name="connsiteY14" fmla="*/ 1832011 h 1832011"/>
              <a:gd name="connsiteX15" fmla="*/ 4726430 w 8482705"/>
              <a:gd name="connsiteY15" fmla="*/ 1827855 h 1832011"/>
              <a:gd name="connsiteX16" fmla="*/ 4494634 w 8482705"/>
              <a:gd name="connsiteY16" fmla="*/ 1484317 h 1832011"/>
              <a:gd name="connsiteX17" fmla="*/ 4268841 w 8482705"/>
              <a:gd name="connsiteY17" fmla="*/ 1074748 h 1832011"/>
              <a:gd name="connsiteX18" fmla="*/ 3400758 w 8482705"/>
              <a:gd name="connsiteY18" fmla="*/ 1079828 h 1832011"/>
              <a:gd name="connsiteX19" fmla="*/ 2450025 w 8482705"/>
              <a:gd name="connsiteY19" fmla="*/ 1307006 h 1832011"/>
              <a:gd name="connsiteX20" fmla="*/ 2431688 w 8482705"/>
              <a:gd name="connsiteY20" fmla="*/ 1304778 h 1832011"/>
              <a:gd name="connsiteX21" fmla="*/ 2215429 w 8482705"/>
              <a:gd name="connsiteY21" fmla="*/ 1352876 h 1832011"/>
              <a:gd name="connsiteX22" fmla="*/ 1406534 w 8482705"/>
              <a:gd name="connsiteY22" fmla="*/ 1426009 h 1832011"/>
              <a:gd name="connsiteX23" fmla="*/ 1098876 w 8482705"/>
              <a:gd name="connsiteY23" fmla="*/ 1414579 h 1832011"/>
              <a:gd name="connsiteX24" fmla="*/ 121753 w 8482705"/>
              <a:gd name="connsiteY24" fmla="*/ 1068426 h 1832011"/>
              <a:gd name="connsiteX25" fmla="*/ 15485 w 8482705"/>
              <a:gd name="connsiteY25" fmla="*/ 593524 h 1832011"/>
              <a:gd name="connsiteX26" fmla="*/ 180178 w 8482705"/>
              <a:gd name="connsiteY26" fmla="*/ 97254 h 1832011"/>
              <a:gd name="connsiteX27" fmla="*/ 279935 w 8482705"/>
              <a:gd name="connsiteY27" fmla="*/ 0 h 1832011"/>
              <a:gd name="connsiteX28" fmla="*/ 229244 w 8482705"/>
              <a:gd name="connsiteY28" fmla="*/ 1027864 h 1832011"/>
              <a:gd name="connsiteX29" fmla="*/ 2450474 w 8482705"/>
              <a:gd name="connsiteY29" fmla="*/ 1242177 h 1832011"/>
              <a:gd name="connsiteX30" fmla="*/ 2451081 w 8482705"/>
              <a:gd name="connsiteY30" fmla="*/ 1244522 h 1832011"/>
              <a:gd name="connsiteX31" fmla="*/ 2507584 w 8482705"/>
              <a:gd name="connsiteY31" fmla="*/ 1228880 h 1832011"/>
              <a:gd name="connsiteX32" fmla="*/ 3389677 w 8482705"/>
              <a:gd name="connsiteY32" fmla="*/ 1020725 h 1832011"/>
              <a:gd name="connsiteX33" fmla="*/ 4302548 w 8482705"/>
              <a:gd name="connsiteY33" fmla="*/ 1024880 h 1832011"/>
              <a:gd name="connsiteX34" fmla="*/ 4526760 w 8482705"/>
              <a:gd name="connsiteY34" fmla="*/ 1442676 h 1832011"/>
              <a:gd name="connsiteX35" fmla="*/ 4720759 w 8482705"/>
              <a:gd name="connsiteY35" fmla="*/ 1762727 h 1832011"/>
              <a:gd name="connsiteX36" fmla="*/ 5471225 w 8482705"/>
              <a:gd name="connsiteY36" fmla="*/ 1222969 h 1832011"/>
              <a:gd name="connsiteX37" fmla="*/ 5770437 w 8482705"/>
              <a:gd name="connsiteY37" fmla="*/ 911291 h 1832011"/>
              <a:gd name="connsiteX38" fmla="*/ 6702701 w 8482705"/>
              <a:gd name="connsiteY38" fmla="*/ 311945 h 1832011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694989 w 8474993"/>
              <a:gd name="connsiteY0" fmla="*/ 214691 h 1734757"/>
              <a:gd name="connsiteX1" fmla="*/ 6707456 w 8474993"/>
              <a:gd name="connsiteY1" fmla="*/ 214691 h 1734757"/>
              <a:gd name="connsiteX2" fmla="*/ 7143654 w 8474993"/>
              <a:gd name="connsiteY2" fmla="*/ 789985 h 1734757"/>
              <a:gd name="connsiteX3" fmla="*/ 7303108 w 8474993"/>
              <a:gd name="connsiteY3" fmla="*/ 1114171 h 1734757"/>
              <a:gd name="connsiteX4" fmla="*/ 8430355 w 8474993"/>
              <a:gd name="connsiteY4" fmla="*/ 880513 h 1734757"/>
              <a:gd name="connsiteX5" fmla="*/ 8474993 w 8474993"/>
              <a:gd name="connsiteY5" fmla="*/ 929103 h 1734757"/>
              <a:gd name="connsiteX6" fmla="*/ 7292950 w 8474993"/>
              <a:gd name="connsiteY6" fmla="*/ 1173736 h 1734757"/>
              <a:gd name="connsiteX7" fmla="*/ 7104558 w 8474993"/>
              <a:gd name="connsiteY7" fmla="*/ 814498 h 1734757"/>
              <a:gd name="connsiteX8" fmla="*/ 6706533 w 8474993"/>
              <a:gd name="connsiteY8" fmla="*/ 275180 h 1734757"/>
              <a:gd name="connsiteX9" fmla="*/ 6695451 w 8474993"/>
              <a:gd name="connsiteY9" fmla="*/ 275180 h 1734757"/>
              <a:gd name="connsiteX10" fmla="*/ 5806590 w 8474993"/>
              <a:gd name="connsiteY10" fmla="*/ 855594 h 1734757"/>
              <a:gd name="connsiteX11" fmla="*/ 5678225 w 8474993"/>
              <a:gd name="connsiteY11" fmla="*/ 987191 h 1734757"/>
              <a:gd name="connsiteX12" fmla="*/ 5508303 w 8474993"/>
              <a:gd name="connsiteY12" fmla="*/ 1166348 h 1734757"/>
              <a:gd name="connsiteX13" fmla="*/ 5119051 w 8474993"/>
              <a:gd name="connsiteY13" fmla="*/ 1556985 h 1734757"/>
              <a:gd name="connsiteX14" fmla="*/ 4761660 w 8474993"/>
              <a:gd name="connsiteY14" fmla="*/ 1734757 h 1734757"/>
              <a:gd name="connsiteX15" fmla="*/ 4718718 w 8474993"/>
              <a:gd name="connsiteY15" fmla="*/ 1730601 h 1734757"/>
              <a:gd name="connsiteX16" fmla="*/ 4486922 w 8474993"/>
              <a:gd name="connsiteY16" fmla="*/ 1387063 h 1734757"/>
              <a:gd name="connsiteX17" fmla="*/ 4261129 w 8474993"/>
              <a:gd name="connsiteY17" fmla="*/ 977494 h 1734757"/>
              <a:gd name="connsiteX18" fmla="*/ 3393046 w 8474993"/>
              <a:gd name="connsiteY18" fmla="*/ 982574 h 1734757"/>
              <a:gd name="connsiteX19" fmla="*/ 2442313 w 8474993"/>
              <a:gd name="connsiteY19" fmla="*/ 1209752 h 1734757"/>
              <a:gd name="connsiteX20" fmla="*/ 2423976 w 8474993"/>
              <a:gd name="connsiteY20" fmla="*/ 1207524 h 1734757"/>
              <a:gd name="connsiteX21" fmla="*/ 2207717 w 8474993"/>
              <a:gd name="connsiteY21" fmla="*/ 1255622 h 1734757"/>
              <a:gd name="connsiteX22" fmla="*/ 1398822 w 8474993"/>
              <a:gd name="connsiteY22" fmla="*/ 1328755 h 1734757"/>
              <a:gd name="connsiteX23" fmla="*/ 1091164 w 8474993"/>
              <a:gd name="connsiteY23" fmla="*/ 1317325 h 1734757"/>
              <a:gd name="connsiteX24" fmla="*/ 114041 w 8474993"/>
              <a:gd name="connsiteY24" fmla="*/ 971172 h 1734757"/>
              <a:gd name="connsiteX25" fmla="*/ 7773 w 8474993"/>
              <a:gd name="connsiteY25" fmla="*/ 496270 h 1734757"/>
              <a:gd name="connsiteX26" fmla="*/ 172466 w 8474993"/>
              <a:gd name="connsiteY26" fmla="*/ 0 h 1734757"/>
              <a:gd name="connsiteX27" fmla="*/ 246463 w 8474993"/>
              <a:gd name="connsiteY27" fmla="*/ 55572 h 1734757"/>
              <a:gd name="connsiteX28" fmla="*/ 221532 w 8474993"/>
              <a:gd name="connsiteY28" fmla="*/ 930610 h 1734757"/>
              <a:gd name="connsiteX29" fmla="*/ 2442762 w 8474993"/>
              <a:gd name="connsiteY29" fmla="*/ 1144923 h 1734757"/>
              <a:gd name="connsiteX30" fmla="*/ 2443369 w 8474993"/>
              <a:gd name="connsiteY30" fmla="*/ 1147268 h 1734757"/>
              <a:gd name="connsiteX31" fmla="*/ 2499872 w 8474993"/>
              <a:gd name="connsiteY31" fmla="*/ 1131626 h 1734757"/>
              <a:gd name="connsiteX32" fmla="*/ 3381965 w 8474993"/>
              <a:gd name="connsiteY32" fmla="*/ 923471 h 1734757"/>
              <a:gd name="connsiteX33" fmla="*/ 4294836 w 8474993"/>
              <a:gd name="connsiteY33" fmla="*/ 927626 h 1734757"/>
              <a:gd name="connsiteX34" fmla="*/ 4519048 w 8474993"/>
              <a:gd name="connsiteY34" fmla="*/ 1345422 h 1734757"/>
              <a:gd name="connsiteX35" fmla="*/ 4713047 w 8474993"/>
              <a:gd name="connsiteY35" fmla="*/ 1665473 h 1734757"/>
              <a:gd name="connsiteX36" fmla="*/ 5463513 w 8474993"/>
              <a:gd name="connsiteY36" fmla="*/ 1125715 h 1734757"/>
              <a:gd name="connsiteX37" fmla="*/ 5762725 w 8474993"/>
              <a:gd name="connsiteY37" fmla="*/ 814037 h 1734757"/>
              <a:gd name="connsiteX38" fmla="*/ 6694989 w 8474993"/>
              <a:gd name="connsiteY38" fmla="*/ 214691 h 1734757"/>
              <a:gd name="connsiteX0" fmla="*/ 6697194 w 8477198"/>
              <a:gd name="connsiteY0" fmla="*/ 214691 h 1734757"/>
              <a:gd name="connsiteX1" fmla="*/ 6709661 w 8477198"/>
              <a:gd name="connsiteY1" fmla="*/ 214691 h 1734757"/>
              <a:gd name="connsiteX2" fmla="*/ 7145859 w 8477198"/>
              <a:gd name="connsiteY2" fmla="*/ 789985 h 1734757"/>
              <a:gd name="connsiteX3" fmla="*/ 7305313 w 8477198"/>
              <a:gd name="connsiteY3" fmla="*/ 1114171 h 1734757"/>
              <a:gd name="connsiteX4" fmla="*/ 8432560 w 8477198"/>
              <a:gd name="connsiteY4" fmla="*/ 880513 h 1734757"/>
              <a:gd name="connsiteX5" fmla="*/ 8477198 w 8477198"/>
              <a:gd name="connsiteY5" fmla="*/ 929103 h 1734757"/>
              <a:gd name="connsiteX6" fmla="*/ 7295155 w 8477198"/>
              <a:gd name="connsiteY6" fmla="*/ 1173736 h 1734757"/>
              <a:gd name="connsiteX7" fmla="*/ 7106763 w 8477198"/>
              <a:gd name="connsiteY7" fmla="*/ 814498 h 1734757"/>
              <a:gd name="connsiteX8" fmla="*/ 6708738 w 8477198"/>
              <a:gd name="connsiteY8" fmla="*/ 275180 h 1734757"/>
              <a:gd name="connsiteX9" fmla="*/ 6697656 w 8477198"/>
              <a:gd name="connsiteY9" fmla="*/ 275180 h 1734757"/>
              <a:gd name="connsiteX10" fmla="*/ 5808795 w 8477198"/>
              <a:gd name="connsiteY10" fmla="*/ 855594 h 1734757"/>
              <a:gd name="connsiteX11" fmla="*/ 5680430 w 8477198"/>
              <a:gd name="connsiteY11" fmla="*/ 987191 h 1734757"/>
              <a:gd name="connsiteX12" fmla="*/ 5510508 w 8477198"/>
              <a:gd name="connsiteY12" fmla="*/ 1166348 h 1734757"/>
              <a:gd name="connsiteX13" fmla="*/ 5121256 w 8477198"/>
              <a:gd name="connsiteY13" fmla="*/ 1556985 h 1734757"/>
              <a:gd name="connsiteX14" fmla="*/ 4763865 w 8477198"/>
              <a:gd name="connsiteY14" fmla="*/ 1734757 h 1734757"/>
              <a:gd name="connsiteX15" fmla="*/ 4720923 w 8477198"/>
              <a:gd name="connsiteY15" fmla="*/ 1730601 h 1734757"/>
              <a:gd name="connsiteX16" fmla="*/ 4489127 w 8477198"/>
              <a:gd name="connsiteY16" fmla="*/ 1387063 h 1734757"/>
              <a:gd name="connsiteX17" fmla="*/ 4263334 w 8477198"/>
              <a:gd name="connsiteY17" fmla="*/ 977494 h 1734757"/>
              <a:gd name="connsiteX18" fmla="*/ 3395251 w 8477198"/>
              <a:gd name="connsiteY18" fmla="*/ 982574 h 1734757"/>
              <a:gd name="connsiteX19" fmla="*/ 2444518 w 8477198"/>
              <a:gd name="connsiteY19" fmla="*/ 1209752 h 1734757"/>
              <a:gd name="connsiteX20" fmla="*/ 2426181 w 8477198"/>
              <a:gd name="connsiteY20" fmla="*/ 1207524 h 1734757"/>
              <a:gd name="connsiteX21" fmla="*/ 2209922 w 8477198"/>
              <a:gd name="connsiteY21" fmla="*/ 1255622 h 1734757"/>
              <a:gd name="connsiteX22" fmla="*/ 1401027 w 8477198"/>
              <a:gd name="connsiteY22" fmla="*/ 1328755 h 1734757"/>
              <a:gd name="connsiteX23" fmla="*/ 1093369 w 8477198"/>
              <a:gd name="connsiteY23" fmla="*/ 1317325 h 1734757"/>
              <a:gd name="connsiteX24" fmla="*/ 116246 w 8477198"/>
              <a:gd name="connsiteY24" fmla="*/ 971172 h 1734757"/>
              <a:gd name="connsiteX25" fmla="*/ 9978 w 8477198"/>
              <a:gd name="connsiteY25" fmla="*/ 496270 h 1734757"/>
              <a:gd name="connsiteX26" fmla="*/ 174671 w 8477198"/>
              <a:gd name="connsiteY26" fmla="*/ 0 h 1734757"/>
              <a:gd name="connsiteX27" fmla="*/ 248668 w 8477198"/>
              <a:gd name="connsiteY27" fmla="*/ 55572 h 1734757"/>
              <a:gd name="connsiteX28" fmla="*/ 223737 w 8477198"/>
              <a:gd name="connsiteY28" fmla="*/ 930610 h 1734757"/>
              <a:gd name="connsiteX29" fmla="*/ 2444967 w 8477198"/>
              <a:gd name="connsiteY29" fmla="*/ 1144923 h 1734757"/>
              <a:gd name="connsiteX30" fmla="*/ 2445574 w 8477198"/>
              <a:gd name="connsiteY30" fmla="*/ 1147268 h 1734757"/>
              <a:gd name="connsiteX31" fmla="*/ 2502077 w 8477198"/>
              <a:gd name="connsiteY31" fmla="*/ 1131626 h 1734757"/>
              <a:gd name="connsiteX32" fmla="*/ 3384170 w 8477198"/>
              <a:gd name="connsiteY32" fmla="*/ 923471 h 1734757"/>
              <a:gd name="connsiteX33" fmla="*/ 4297041 w 8477198"/>
              <a:gd name="connsiteY33" fmla="*/ 927626 h 1734757"/>
              <a:gd name="connsiteX34" fmla="*/ 4521253 w 8477198"/>
              <a:gd name="connsiteY34" fmla="*/ 1345422 h 1734757"/>
              <a:gd name="connsiteX35" fmla="*/ 4715252 w 8477198"/>
              <a:gd name="connsiteY35" fmla="*/ 1665473 h 1734757"/>
              <a:gd name="connsiteX36" fmla="*/ 5465718 w 8477198"/>
              <a:gd name="connsiteY36" fmla="*/ 1125715 h 1734757"/>
              <a:gd name="connsiteX37" fmla="*/ 5764930 w 8477198"/>
              <a:gd name="connsiteY37" fmla="*/ 814037 h 1734757"/>
              <a:gd name="connsiteX38" fmla="*/ 6697194 w 8477198"/>
              <a:gd name="connsiteY38" fmla="*/ 214691 h 1734757"/>
              <a:gd name="connsiteX0" fmla="*/ 6697194 w 8477198"/>
              <a:gd name="connsiteY0" fmla="*/ 214691 h 1734757"/>
              <a:gd name="connsiteX1" fmla="*/ 6709661 w 8477198"/>
              <a:gd name="connsiteY1" fmla="*/ 214691 h 1734757"/>
              <a:gd name="connsiteX2" fmla="*/ 7145859 w 8477198"/>
              <a:gd name="connsiteY2" fmla="*/ 789985 h 1734757"/>
              <a:gd name="connsiteX3" fmla="*/ 7305313 w 8477198"/>
              <a:gd name="connsiteY3" fmla="*/ 1114171 h 1734757"/>
              <a:gd name="connsiteX4" fmla="*/ 8432560 w 8477198"/>
              <a:gd name="connsiteY4" fmla="*/ 880513 h 1734757"/>
              <a:gd name="connsiteX5" fmla="*/ 8477198 w 8477198"/>
              <a:gd name="connsiteY5" fmla="*/ 929103 h 1734757"/>
              <a:gd name="connsiteX6" fmla="*/ 7295155 w 8477198"/>
              <a:gd name="connsiteY6" fmla="*/ 1173736 h 1734757"/>
              <a:gd name="connsiteX7" fmla="*/ 7106763 w 8477198"/>
              <a:gd name="connsiteY7" fmla="*/ 814498 h 1734757"/>
              <a:gd name="connsiteX8" fmla="*/ 6708738 w 8477198"/>
              <a:gd name="connsiteY8" fmla="*/ 275180 h 1734757"/>
              <a:gd name="connsiteX9" fmla="*/ 6697656 w 8477198"/>
              <a:gd name="connsiteY9" fmla="*/ 275180 h 1734757"/>
              <a:gd name="connsiteX10" fmla="*/ 5808795 w 8477198"/>
              <a:gd name="connsiteY10" fmla="*/ 855594 h 1734757"/>
              <a:gd name="connsiteX11" fmla="*/ 5680430 w 8477198"/>
              <a:gd name="connsiteY11" fmla="*/ 987191 h 1734757"/>
              <a:gd name="connsiteX12" fmla="*/ 5510508 w 8477198"/>
              <a:gd name="connsiteY12" fmla="*/ 1166348 h 1734757"/>
              <a:gd name="connsiteX13" fmla="*/ 5121256 w 8477198"/>
              <a:gd name="connsiteY13" fmla="*/ 1556985 h 1734757"/>
              <a:gd name="connsiteX14" fmla="*/ 4763865 w 8477198"/>
              <a:gd name="connsiteY14" fmla="*/ 1734757 h 1734757"/>
              <a:gd name="connsiteX15" fmla="*/ 4720923 w 8477198"/>
              <a:gd name="connsiteY15" fmla="*/ 1730601 h 1734757"/>
              <a:gd name="connsiteX16" fmla="*/ 4489127 w 8477198"/>
              <a:gd name="connsiteY16" fmla="*/ 1387063 h 1734757"/>
              <a:gd name="connsiteX17" fmla="*/ 4263334 w 8477198"/>
              <a:gd name="connsiteY17" fmla="*/ 977494 h 1734757"/>
              <a:gd name="connsiteX18" fmla="*/ 3395251 w 8477198"/>
              <a:gd name="connsiteY18" fmla="*/ 982574 h 1734757"/>
              <a:gd name="connsiteX19" fmla="*/ 2444518 w 8477198"/>
              <a:gd name="connsiteY19" fmla="*/ 1209752 h 1734757"/>
              <a:gd name="connsiteX20" fmla="*/ 2426181 w 8477198"/>
              <a:gd name="connsiteY20" fmla="*/ 1207524 h 1734757"/>
              <a:gd name="connsiteX21" fmla="*/ 2209922 w 8477198"/>
              <a:gd name="connsiteY21" fmla="*/ 1255622 h 1734757"/>
              <a:gd name="connsiteX22" fmla="*/ 1401027 w 8477198"/>
              <a:gd name="connsiteY22" fmla="*/ 1328755 h 1734757"/>
              <a:gd name="connsiteX23" fmla="*/ 1093369 w 8477198"/>
              <a:gd name="connsiteY23" fmla="*/ 1317325 h 1734757"/>
              <a:gd name="connsiteX24" fmla="*/ 116246 w 8477198"/>
              <a:gd name="connsiteY24" fmla="*/ 971172 h 1734757"/>
              <a:gd name="connsiteX25" fmla="*/ 9978 w 8477198"/>
              <a:gd name="connsiteY25" fmla="*/ 496270 h 1734757"/>
              <a:gd name="connsiteX26" fmla="*/ 174671 w 8477198"/>
              <a:gd name="connsiteY26" fmla="*/ 0 h 1734757"/>
              <a:gd name="connsiteX27" fmla="*/ 248668 w 8477198"/>
              <a:gd name="connsiteY27" fmla="*/ 55572 h 1734757"/>
              <a:gd name="connsiteX28" fmla="*/ 223737 w 8477198"/>
              <a:gd name="connsiteY28" fmla="*/ 930610 h 1734757"/>
              <a:gd name="connsiteX29" fmla="*/ 2444967 w 8477198"/>
              <a:gd name="connsiteY29" fmla="*/ 1144923 h 1734757"/>
              <a:gd name="connsiteX30" fmla="*/ 2413374 w 8477198"/>
              <a:gd name="connsiteY30" fmla="*/ 938870 h 1734757"/>
              <a:gd name="connsiteX31" fmla="*/ 2502077 w 8477198"/>
              <a:gd name="connsiteY31" fmla="*/ 1131626 h 1734757"/>
              <a:gd name="connsiteX32" fmla="*/ 3384170 w 8477198"/>
              <a:gd name="connsiteY32" fmla="*/ 923471 h 1734757"/>
              <a:gd name="connsiteX33" fmla="*/ 4297041 w 8477198"/>
              <a:gd name="connsiteY33" fmla="*/ 927626 h 1734757"/>
              <a:gd name="connsiteX34" fmla="*/ 4521253 w 8477198"/>
              <a:gd name="connsiteY34" fmla="*/ 1345422 h 1734757"/>
              <a:gd name="connsiteX35" fmla="*/ 4715252 w 8477198"/>
              <a:gd name="connsiteY35" fmla="*/ 1665473 h 1734757"/>
              <a:gd name="connsiteX36" fmla="*/ 5465718 w 8477198"/>
              <a:gd name="connsiteY36" fmla="*/ 1125715 h 1734757"/>
              <a:gd name="connsiteX37" fmla="*/ 5764930 w 8477198"/>
              <a:gd name="connsiteY37" fmla="*/ 814037 h 1734757"/>
              <a:gd name="connsiteX38" fmla="*/ 6697194 w 8477198"/>
              <a:gd name="connsiteY38" fmla="*/ 214691 h 1734757"/>
              <a:gd name="connsiteX0" fmla="*/ 6697194 w 8477198"/>
              <a:gd name="connsiteY0" fmla="*/ 214691 h 1734757"/>
              <a:gd name="connsiteX1" fmla="*/ 6709661 w 8477198"/>
              <a:gd name="connsiteY1" fmla="*/ 214691 h 1734757"/>
              <a:gd name="connsiteX2" fmla="*/ 7145859 w 8477198"/>
              <a:gd name="connsiteY2" fmla="*/ 789985 h 1734757"/>
              <a:gd name="connsiteX3" fmla="*/ 7305313 w 8477198"/>
              <a:gd name="connsiteY3" fmla="*/ 1114171 h 1734757"/>
              <a:gd name="connsiteX4" fmla="*/ 8432560 w 8477198"/>
              <a:gd name="connsiteY4" fmla="*/ 880513 h 1734757"/>
              <a:gd name="connsiteX5" fmla="*/ 8477198 w 8477198"/>
              <a:gd name="connsiteY5" fmla="*/ 929103 h 1734757"/>
              <a:gd name="connsiteX6" fmla="*/ 7295155 w 8477198"/>
              <a:gd name="connsiteY6" fmla="*/ 1173736 h 1734757"/>
              <a:gd name="connsiteX7" fmla="*/ 7106763 w 8477198"/>
              <a:gd name="connsiteY7" fmla="*/ 814498 h 1734757"/>
              <a:gd name="connsiteX8" fmla="*/ 6708738 w 8477198"/>
              <a:gd name="connsiteY8" fmla="*/ 275180 h 1734757"/>
              <a:gd name="connsiteX9" fmla="*/ 6697656 w 8477198"/>
              <a:gd name="connsiteY9" fmla="*/ 275180 h 1734757"/>
              <a:gd name="connsiteX10" fmla="*/ 5808795 w 8477198"/>
              <a:gd name="connsiteY10" fmla="*/ 855594 h 1734757"/>
              <a:gd name="connsiteX11" fmla="*/ 5680430 w 8477198"/>
              <a:gd name="connsiteY11" fmla="*/ 987191 h 1734757"/>
              <a:gd name="connsiteX12" fmla="*/ 5510508 w 8477198"/>
              <a:gd name="connsiteY12" fmla="*/ 1166348 h 1734757"/>
              <a:gd name="connsiteX13" fmla="*/ 5121256 w 8477198"/>
              <a:gd name="connsiteY13" fmla="*/ 1556985 h 1734757"/>
              <a:gd name="connsiteX14" fmla="*/ 4763865 w 8477198"/>
              <a:gd name="connsiteY14" fmla="*/ 1734757 h 1734757"/>
              <a:gd name="connsiteX15" fmla="*/ 4720923 w 8477198"/>
              <a:gd name="connsiteY15" fmla="*/ 1730601 h 1734757"/>
              <a:gd name="connsiteX16" fmla="*/ 4489127 w 8477198"/>
              <a:gd name="connsiteY16" fmla="*/ 1387063 h 1734757"/>
              <a:gd name="connsiteX17" fmla="*/ 4263334 w 8477198"/>
              <a:gd name="connsiteY17" fmla="*/ 977494 h 1734757"/>
              <a:gd name="connsiteX18" fmla="*/ 3395251 w 8477198"/>
              <a:gd name="connsiteY18" fmla="*/ 982574 h 1734757"/>
              <a:gd name="connsiteX19" fmla="*/ 2444518 w 8477198"/>
              <a:gd name="connsiteY19" fmla="*/ 1209752 h 1734757"/>
              <a:gd name="connsiteX20" fmla="*/ 2426181 w 8477198"/>
              <a:gd name="connsiteY20" fmla="*/ 1207524 h 1734757"/>
              <a:gd name="connsiteX21" fmla="*/ 2209922 w 8477198"/>
              <a:gd name="connsiteY21" fmla="*/ 1255622 h 1734757"/>
              <a:gd name="connsiteX22" fmla="*/ 1401027 w 8477198"/>
              <a:gd name="connsiteY22" fmla="*/ 1328755 h 1734757"/>
              <a:gd name="connsiteX23" fmla="*/ 1093369 w 8477198"/>
              <a:gd name="connsiteY23" fmla="*/ 1317325 h 1734757"/>
              <a:gd name="connsiteX24" fmla="*/ 116246 w 8477198"/>
              <a:gd name="connsiteY24" fmla="*/ 971172 h 1734757"/>
              <a:gd name="connsiteX25" fmla="*/ 9978 w 8477198"/>
              <a:gd name="connsiteY25" fmla="*/ 496270 h 1734757"/>
              <a:gd name="connsiteX26" fmla="*/ 174671 w 8477198"/>
              <a:gd name="connsiteY26" fmla="*/ 0 h 1734757"/>
              <a:gd name="connsiteX27" fmla="*/ 248668 w 8477198"/>
              <a:gd name="connsiteY27" fmla="*/ 55572 h 1734757"/>
              <a:gd name="connsiteX28" fmla="*/ 223737 w 8477198"/>
              <a:gd name="connsiteY28" fmla="*/ 930610 h 1734757"/>
              <a:gd name="connsiteX29" fmla="*/ 2444967 w 8477198"/>
              <a:gd name="connsiteY29" fmla="*/ 1144923 h 1734757"/>
              <a:gd name="connsiteX30" fmla="*/ 2502077 w 8477198"/>
              <a:gd name="connsiteY30" fmla="*/ 1131626 h 1734757"/>
              <a:gd name="connsiteX31" fmla="*/ 3384170 w 8477198"/>
              <a:gd name="connsiteY31" fmla="*/ 923471 h 1734757"/>
              <a:gd name="connsiteX32" fmla="*/ 4297041 w 8477198"/>
              <a:gd name="connsiteY32" fmla="*/ 927626 h 1734757"/>
              <a:gd name="connsiteX33" fmla="*/ 4521253 w 8477198"/>
              <a:gd name="connsiteY33" fmla="*/ 1345422 h 1734757"/>
              <a:gd name="connsiteX34" fmla="*/ 4715252 w 8477198"/>
              <a:gd name="connsiteY34" fmla="*/ 1665473 h 1734757"/>
              <a:gd name="connsiteX35" fmla="*/ 5465718 w 8477198"/>
              <a:gd name="connsiteY35" fmla="*/ 1125715 h 1734757"/>
              <a:gd name="connsiteX36" fmla="*/ 5764930 w 8477198"/>
              <a:gd name="connsiteY36" fmla="*/ 814037 h 1734757"/>
              <a:gd name="connsiteX37" fmla="*/ 6697194 w 8477198"/>
              <a:gd name="connsiteY37" fmla="*/ 214691 h 1734757"/>
              <a:gd name="connsiteX0" fmla="*/ 6697194 w 8477198"/>
              <a:gd name="connsiteY0" fmla="*/ 214691 h 1734757"/>
              <a:gd name="connsiteX1" fmla="*/ 6709661 w 8477198"/>
              <a:gd name="connsiteY1" fmla="*/ 214691 h 1734757"/>
              <a:gd name="connsiteX2" fmla="*/ 7145859 w 8477198"/>
              <a:gd name="connsiteY2" fmla="*/ 789985 h 1734757"/>
              <a:gd name="connsiteX3" fmla="*/ 7305313 w 8477198"/>
              <a:gd name="connsiteY3" fmla="*/ 1114171 h 1734757"/>
              <a:gd name="connsiteX4" fmla="*/ 8432560 w 8477198"/>
              <a:gd name="connsiteY4" fmla="*/ 880513 h 1734757"/>
              <a:gd name="connsiteX5" fmla="*/ 8477198 w 8477198"/>
              <a:gd name="connsiteY5" fmla="*/ 929103 h 1734757"/>
              <a:gd name="connsiteX6" fmla="*/ 7295155 w 8477198"/>
              <a:gd name="connsiteY6" fmla="*/ 1173736 h 1734757"/>
              <a:gd name="connsiteX7" fmla="*/ 7106763 w 8477198"/>
              <a:gd name="connsiteY7" fmla="*/ 814498 h 1734757"/>
              <a:gd name="connsiteX8" fmla="*/ 6708738 w 8477198"/>
              <a:gd name="connsiteY8" fmla="*/ 275180 h 1734757"/>
              <a:gd name="connsiteX9" fmla="*/ 6697656 w 8477198"/>
              <a:gd name="connsiteY9" fmla="*/ 275180 h 1734757"/>
              <a:gd name="connsiteX10" fmla="*/ 5808795 w 8477198"/>
              <a:gd name="connsiteY10" fmla="*/ 855594 h 1734757"/>
              <a:gd name="connsiteX11" fmla="*/ 5680430 w 8477198"/>
              <a:gd name="connsiteY11" fmla="*/ 987191 h 1734757"/>
              <a:gd name="connsiteX12" fmla="*/ 5510508 w 8477198"/>
              <a:gd name="connsiteY12" fmla="*/ 1166348 h 1734757"/>
              <a:gd name="connsiteX13" fmla="*/ 5121256 w 8477198"/>
              <a:gd name="connsiteY13" fmla="*/ 1556985 h 1734757"/>
              <a:gd name="connsiteX14" fmla="*/ 4763865 w 8477198"/>
              <a:gd name="connsiteY14" fmla="*/ 1734757 h 1734757"/>
              <a:gd name="connsiteX15" fmla="*/ 4720923 w 8477198"/>
              <a:gd name="connsiteY15" fmla="*/ 1730601 h 1734757"/>
              <a:gd name="connsiteX16" fmla="*/ 4489127 w 8477198"/>
              <a:gd name="connsiteY16" fmla="*/ 1387063 h 1734757"/>
              <a:gd name="connsiteX17" fmla="*/ 4263334 w 8477198"/>
              <a:gd name="connsiteY17" fmla="*/ 977494 h 1734757"/>
              <a:gd name="connsiteX18" fmla="*/ 3395251 w 8477198"/>
              <a:gd name="connsiteY18" fmla="*/ 982574 h 1734757"/>
              <a:gd name="connsiteX19" fmla="*/ 2444518 w 8477198"/>
              <a:gd name="connsiteY19" fmla="*/ 1209752 h 1734757"/>
              <a:gd name="connsiteX20" fmla="*/ 2426181 w 8477198"/>
              <a:gd name="connsiteY20" fmla="*/ 1207524 h 1734757"/>
              <a:gd name="connsiteX21" fmla="*/ 2209922 w 8477198"/>
              <a:gd name="connsiteY21" fmla="*/ 1255622 h 1734757"/>
              <a:gd name="connsiteX22" fmla="*/ 1401027 w 8477198"/>
              <a:gd name="connsiteY22" fmla="*/ 1328755 h 1734757"/>
              <a:gd name="connsiteX23" fmla="*/ 1093369 w 8477198"/>
              <a:gd name="connsiteY23" fmla="*/ 1317325 h 1734757"/>
              <a:gd name="connsiteX24" fmla="*/ 116246 w 8477198"/>
              <a:gd name="connsiteY24" fmla="*/ 971172 h 1734757"/>
              <a:gd name="connsiteX25" fmla="*/ 9978 w 8477198"/>
              <a:gd name="connsiteY25" fmla="*/ 496270 h 1734757"/>
              <a:gd name="connsiteX26" fmla="*/ 174671 w 8477198"/>
              <a:gd name="connsiteY26" fmla="*/ 0 h 1734757"/>
              <a:gd name="connsiteX27" fmla="*/ 248668 w 8477198"/>
              <a:gd name="connsiteY27" fmla="*/ 55572 h 1734757"/>
              <a:gd name="connsiteX28" fmla="*/ 223737 w 8477198"/>
              <a:gd name="connsiteY28" fmla="*/ 930610 h 1734757"/>
              <a:gd name="connsiteX29" fmla="*/ 2502077 w 8477198"/>
              <a:gd name="connsiteY29" fmla="*/ 1131626 h 1734757"/>
              <a:gd name="connsiteX30" fmla="*/ 3384170 w 8477198"/>
              <a:gd name="connsiteY30" fmla="*/ 923471 h 1734757"/>
              <a:gd name="connsiteX31" fmla="*/ 4297041 w 8477198"/>
              <a:gd name="connsiteY31" fmla="*/ 927626 h 1734757"/>
              <a:gd name="connsiteX32" fmla="*/ 4521253 w 8477198"/>
              <a:gd name="connsiteY32" fmla="*/ 1345422 h 1734757"/>
              <a:gd name="connsiteX33" fmla="*/ 4715252 w 8477198"/>
              <a:gd name="connsiteY33" fmla="*/ 1665473 h 1734757"/>
              <a:gd name="connsiteX34" fmla="*/ 5465718 w 8477198"/>
              <a:gd name="connsiteY34" fmla="*/ 1125715 h 1734757"/>
              <a:gd name="connsiteX35" fmla="*/ 5764930 w 8477198"/>
              <a:gd name="connsiteY35" fmla="*/ 814037 h 1734757"/>
              <a:gd name="connsiteX36" fmla="*/ 6697194 w 8477198"/>
              <a:gd name="connsiteY36" fmla="*/ 214691 h 1734757"/>
              <a:gd name="connsiteX0" fmla="*/ 6714652 w 8494656"/>
              <a:gd name="connsiteY0" fmla="*/ 214691 h 1734757"/>
              <a:gd name="connsiteX1" fmla="*/ 6727119 w 8494656"/>
              <a:gd name="connsiteY1" fmla="*/ 214691 h 1734757"/>
              <a:gd name="connsiteX2" fmla="*/ 7163317 w 8494656"/>
              <a:gd name="connsiteY2" fmla="*/ 789985 h 1734757"/>
              <a:gd name="connsiteX3" fmla="*/ 7322771 w 8494656"/>
              <a:gd name="connsiteY3" fmla="*/ 1114171 h 1734757"/>
              <a:gd name="connsiteX4" fmla="*/ 8450018 w 8494656"/>
              <a:gd name="connsiteY4" fmla="*/ 880513 h 1734757"/>
              <a:gd name="connsiteX5" fmla="*/ 8494656 w 8494656"/>
              <a:gd name="connsiteY5" fmla="*/ 929103 h 1734757"/>
              <a:gd name="connsiteX6" fmla="*/ 7312613 w 8494656"/>
              <a:gd name="connsiteY6" fmla="*/ 1173736 h 1734757"/>
              <a:gd name="connsiteX7" fmla="*/ 7124221 w 8494656"/>
              <a:gd name="connsiteY7" fmla="*/ 814498 h 1734757"/>
              <a:gd name="connsiteX8" fmla="*/ 6726196 w 8494656"/>
              <a:gd name="connsiteY8" fmla="*/ 275180 h 1734757"/>
              <a:gd name="connsiteX9" fmla="*/ 6715114 w 8494656"/>
              <a:gd name="connsiteY9" fmla="*/ 275180 h 1734757"/>
              <a:gd name="connsiteX10" fmla="*/ 5826253 w 8494656"/>
              <a:gd name="connsiteY10" fmla="*/ 855594 h 1734757"/>
              <a:gd name="connsiteX11" fmla="*/ 5697888 w 8494656"/>
              <a:gd name="connsiteY11" fmla="*/ 987191 h 1734757"/>
              <a:gd name="connsiteX12" fmla="*/ 5527966 w 8494656"/>
              <a:gd name="connsiteY12" fmla="*/ 1166348 h 1734757"/>
              <a:gd name="connsiteX13" fmla="*/ 5138714 w 8494656"/>
              <a:gd name="connsiteY13" fmla="*/ 1556985 h 1734757"/>
              <a:gd name="connsiteX14" fmla="*/ 4781323 w 8494656"/>
              <a:gd name="connsiteY14" fmla="*/ 1734757 h 1734757"/>
              <a:gd name="connsiteX15" fmla="*/ 4738381 w 8494656"/>
              <a:gd name="connsiteY15" fmla="*/ 1730601 h 1734757"/>
              <a:gd name="connsiteX16" fmla="*/ 4506585 w 8494656"/>
              <a:gd name="connsiteY16" fmla="*/ 1387063 h 1734757"/>
              <a:gd name="connsiteX17" fmla="*/ 4280792 w 8494656"/>
              <a:gd name="connsiteY17" fmla="*/ 977494 h 1734757"/>
              <a:gd name="connsiteX18" fmla="*/ 3412709 w 8494656"/>
              <a:gd name="connsiteY18" fmla="*/ 982574 h 1734757"/>
              <a:gd name="connsiteX19" fmla="*/ 2461976 w 8494656"/>
              <a:gd name="connsiteY19" fmla="*/ 1209752 h 1734757"/>
              <a:gd name="connsiteX20" fmla="*/ 2443639 w 8494656"/>
              <a:gd name="connsiteY20" fmla="*/ 1207524 h 1734757"/>
              <a:gd name="connsiteX21" fmla="*/ 2227380 w 8494656"/>
              <a:gd name="connsiteY21" fmla="*/ 1255622 h 1734757"/>
              <a:gd name="connsiteX22" fmla="*/ 1418485 w 8494656"/>
              <a:gd name="connsiteY22" fmla="*/ 1328755 h 1734757"/>
              <a:gd name="connsiteX23" fmla="*/ 1110827 w 8494656"/>
              <a:gd name="connsiteY23" fmla="*/ 1317325 h 1734757"/>
              <a:gd name="connsiteX24" fmla="*/ 133704 w 8494656"/>
              <a:gd name="connsiteY24" fmla="*/ 971172 h 1734757"/>
              <a:gd name="connsiteX25" fmla="*/ 27436 w 8494656"/>
              <a:gd name="connsiteY25" fmla="*/ 496270 h 1734757"/>
              <a:gd name="connsiteX26" fmla="*/ 192129 w 8494656"/>
              <a:gd name="connsiteY26" fmla="*/ 0 h 1734757"/>
              <a:gd name="connsiteX27" fmla="*/ 266126 w 8494656"/>
              <a:gd name="connsiteY27" fmla="*/ 55572 h 1734757"/>
              <a:gd name="connsiteX28" fmla="*/ 241195 w 8494656"/>
              <a:gd name="connsiteY28" fmla="*/ 930610 h 1734757"/>
              <a:gd name="connsiteX29" fmla="*/ 3401628 w 8494656"/>
              <a:gd name="connsiteY29" fmla="*/ 923471 h 1734757"/>
              <a:gd name="connsiteX30" fmla="*/ 4314499 w 8494656"/>
              <a:gd name="connsiteY30" fmla="*/ 927626 h 1734757"/>
              <a:gd name="connsiteX31" fmla="*/ 4538711 w 8494656"/>
              <a:gd name="connsiteY31" fmla="*/ 1345422 h 1734757"/>
              <a:gd name="connsiteX32" fmla="*/ 4732710 w 8494656"/>
              <a:gd name="connsiteY32" fmla="*/ 1665473 h 1734757"/>
              <a:gd name="connsiteX33" fmla="*/ 5483176 w 8494656"/>
              <a:gd name="connsiteY33" fmla="*/ 1125715 h 1734757"/>
              <a:gd name="connsiteX34" fmla="*/ 5782388 w 8494656"/>
              <a:gd name="connsiteY34" fmla="*/ 814037 h 1734757"/>
              <a:gd name="connsiteX35" fmla="*/ 6714652 w 849465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323079 w 8503236"/>
              <a:gd name="connsiteY30" fmla="*/ 927626 h 1734757"/>
              <a:gd name="connsiteX31" fmla="*/ 4547291 w 8503236"/>
              <a:gd name="connsiteY31" fmla="*/ 1345422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323079 w 8503236"/>
              <a:gd name="connsiteY30" fmla="*/ 927626 h 1734757"/>
              <a:gd name="connsiteX31" fmla="*/ 4547291 w 8503236"/>
              <a:gd name="connsiteY31" fmla="*/ 1345422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323079 w 8503236"/>
              <a:gd name="connsiteY30" fmla="*/ 927626 h 1734757"/>
              <a:gd name="connsiteX31" fmla="*/ 4547291 w 8503236"/>
              <a:gd name="connsiteY31" fmla="*/ 1345422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47291 w 8503236"/>
              <a:gd name="connsiteY31" fmla="*/ 1345422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491756 w 8503236"/>
              <a:gd name="connsiteY33" fmla="*/ 1070143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491756 w 8503236"/>
              <a:gd name="connsiteY33" fmla="*/ 1070143 h 1734757"/>
              <a:gd name="connsiteX34" fmla="*/ 5829609 w 8503236"/>
              <a:gd name="connsiteY34" fmla="*/ 744571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356514 w 8503236"/>
              <a:gd name="connsiteY33" fmla="*/ 1209076 h 1734757"/>
              <a:gd name="connsiteX34" fmla="*/ 5829609 w 8503236"/>
              <a:gd name="connsiteY34" fmla="*/ 744571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8829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8507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303743 h 1734757"/>
              <a:gd name="connsiteX32" fmla="*/ 48507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303743 h 1734757"/>
              <a:gd name="connsiteX32" fmla="*/ 48507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66370 w 8503236"/>
              <a:gd name="connsiteY18" fmla="*/ 1010362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303743 h 1734757"/>
              <a:gd name="connsiteX32" fmla="*/ 48507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19897 w 8499901"/>
              <a:gd name="connsiteY0" fmla="*/ 214691 h 1734757"/>
              <a:gd name="connsiteX1" fmla="*/ 6732364 w 8499901"/>
              <a:gd name="connsiteY1" fmla="*/ 214691 h 1734757"/>
              <a:gd name="connsiteX2" fmla="*/ 7168562 w 8499901"/>
              <a:gd name="connsiteY2" fmla="*/ 789985 h 1734757"/>
              <a:gd name="connsiteX3" fmla="*/ 7328016 w 8499901"/>
              <a:gd name="connsiteY3" fmla="*/ 1114171 h 1734757"/>
              <a:gd name="connsiteX4" fmla="*/ 8455263 w 8499901"/>
              <a:gd name="connsiteY4" fmla="*/ 880513 h 1734757"/>
              <a:gd name="connsiteX5" fmla="*/ 8499901 w 8499901"/>
              <a:gd name="connsiteY5" fmla="*/ 929103 h 1734757"/>
              <a:gd name="connsiteX6" fmla="*/ 7317858 w 8499901"/>
              <a:gd name="connsiteY6" fmla="*/ 1173736 h 1734757"/>
              <a:gd name="connsiteX7" fmla="*/ 7129466 w 8499901"/>
              <a:gd name="connsiteY7" fmla="*/ 814498 h 1734757"/>
              <a:gd name="connsiteX8" fmla="*/ 6731441 w 8499901"/>
              <a:gd name="connsiteY8" fmla="*/ 275180 h 1734757"/>
              <a:gd name="connsiteX9" fmla="*/ 6720359 w 8499901"/>
              <a:gd name="connsiteY9" fmla="*/ 275180 h 1734757"/>
              <a:gd name="connsiteX10" fmla="*/ 5831498 w 8499901"/>
              <a:gd name="connsiteY10" fmla="*/ 855594 h 1734757"/>
              <a:gd name="connsiteX11" fmla="*/ 5703133 w 8499901"/>
              <a:gd name="connsiteY11" fmla="*/ 987191 h 1734757"/>
              <a:gd name="connsiteX12" fmla="*/ 5533211 w 8499901"/>
              <a:gd name="connsiteY12" fmla="*/ 1166348 h 1734757"/>
              <a:gd name="connsiteX13" fmla="*/ 5143959 w 8499901"/>
              <a:gd name="connsiteY13" fmla="*/ 1556985 h 1734757"/>
              <a:gd name="connsiteX14" fmla="*/ 4786568 w 8499901"/>
              <a:gd name="connsiteY14" fmla="*/ 1734757 h 1734757"/>
              <a:gd name="connsiteX15" fmla="*/ 4743626 w 8499901"/>
              <a:gd name="connsiteY15" fmla="*/ 1730601 h 1734757"/>
              <a:gd name="connsiteX16" fmla="*/ 4511830 w 8499901"/>
              <a:gd name="connsiteY16" fmla="*/ 1387063 h 1734757"/>
              <a:gd name="connsiteX17" fmla="*/ 4286037 w 8499901"/>
              <a:gd name="connsiteY17" fmla="*/ 977494 h 1734757"/>
              <a:gd name="connsiteX18" fmla="*/ 3463035 w 8499901"/>
              <a:gd name="connsiteY18" fmla="*/ 1010362 h 1734757"/>
              <a:gd name="connsiteX19" fmla="*/ 2467221 w 8499901"/>
              <a:gd name="connsiteY19" fmla="*/ 1209752 h 1734757"/>
              <a:gd name="connsiteX20" fmla="*/ 2448884 w 8499901"/>
              <a:gd name="connsiteY20" fmla="*/ 1207524 h 1734757"/>
              <a:gd name="connsiteX21" fmla="*/ 2232625 w 8499901"/>
              <a:gd name="connsiteY21" fmla="*/ 1255622 h 1734757"/>
              <a:gd name="connsiteX22" fmla="*/ 1423730 w 8499901"/>
              <a:gd name="connsiteY22" fmla="*/ 1328755 h 1734757"/>
              <a:gd name="connsiteX23" fmla="*/ 1116072 w 8499901"/>
              <a:gd name="connsiteY23" fmla="*/ 1317325 h 1734757"/>
              <a:gd name="connsiteX24" fmla="*/ 138949 w 8499901"/>
              <a:gd name="connsiteY24" fmla="*/ 971172 h 1734757"/>
              <a:gd name="connsiteX25" fmla="*/ 32681 w 8499901"/>
              <a:gd name="connsiteY25" fmla="*/ 496270 h 1734757"/>
              <a:gd name="connsiteX26" fmla="*/ 197374 w 8499901"/>
              <a:gd name="connsiteY26" fmla="*/ 0 h 1734757"/>
              <a:gd name="connsiteX27" fmla="*/ 271371 w 8499901"/>
              <a:gd name="connsiteY27" fmla="*/ 55572 h 1734757"/>
              <a:gd name="connsiteX28" fmla="*/ 246440 w 8499901"/>
              <a:gd name="connsiteY28" fmla="*/ 930610 h 1734757"/>
              <a:gd name="connsiteX29" fmla="*/ 3477714 w 8499901"/>
              <a:gd name="connsiteY29" fmla="*/ 840111 h 1734757"/>
              <a:gd name="connsiteX30" fmla="*/ 4293984 w 8499901"/>
              <a:gd name="connsiteY30" fmla="*/ 872053 h 1734757"/>
              <a:gd name="connsiteX31" fmla="*/ 4556837 w 8499901"/>
              <a:gd name="connsiteY31" fmla="*/ 1303743 h 1734757"/>
              <a:gd name="connsiteX32" fmla="*/ 4847438 w 8499901"/>
              <a:gd name="connsiteY32" fmla="*/ 1596007 h 1734757"/>
              <a:gd name="connsiteX33" fmla="*/ 5826274 w 8499901"/>
              <a:gd name="connsiteY33" fmla="*/ 744571 h 1734757"/>
              <a:gd name="connsiteX34" fmla="*/ 6719897 w 8499901"/>
              <a:gd name="connsiteY34" fmla="*/ 214691 h 1734757"/>
              <a:gd name="connsiteX0" fmla="*/ 6719897 w 8499901"/>
              <a:gd name="connsiteY0" fmla="*/ 214691 h 1734757"/>
              <a:gd name="connsiteX1" fmla="*/ 6732364 w 8499901"/>
              <a:gd name="connsiteY1" fmla="*/ 214691 h 1734757"/>
              <a:gd name="connsiteX2" fmla="*/ 7168562 w 8499901"/>
              <a:gd name="connsiteY2" fmla="*/ 789985 h 1734757"/>
              <a:gd name="connsiteX3" fmla="*/ 7328016 w 8499901"/>
              <a:gd name="connsiteY3" fmla="*/ 1114171 h 1734757"/>
              <a:gd name="connsiteX4" fmla="*/ 8455263 w 8499901"/>
              <a:gd name="connsiteY4" fmla="*/ 880513 h 1734757"/>
              <a:gd name="connsiteX5" fmla="*/ 8499901 w 8499901"/>
              <a:gd name="connsiteY5" fmla="*/ 929103 h 1734757"/>
              <a:gd name="connsiteX6" fmla="*/ 7317858 w 8499901"/>
              <a:gd name="connsiteY6" fmla="*/ 1173736 h 1734757"/>
              <a:gd name="connsiteX7" fmla="*/ 7129466 w 8499901"/>
              <a:gd name="connsiteY7" fmla="*/ 814498 h 1734757"/>
              <a:gd name="connsiteX8" fmla="*/ 6731441 w 8499901"/>
              <a:gd name="connsiteY8" fmla="*/ 275180 h 1734757"/>
              <a:gd name="connsiteX9" fmla="*/ 6720359 w 8499901"/>
              <a:gd name="connsiteY9" fmla="*/ 275180 h 1734757"/>
              <a:gd name="connsiteX10" fmla="*/ 5831498 w 8499901"/>
              <a:gd name="connsiteY10" fmla="*/ 855594 h 1734757"/>
              <a:gd name="connsiteX11" fmla="*/ 5703133 w 8499901"/>
              <a:gd name="connsiteY11" fmla="*/ 987191 h 1734757"/>
              <a:gd name="connsiteX12" fmla="*/ 5533211 w 8499901"/>
              <a:gd name="connsiteY12" fmla="*/ 1166348 h 1734757"/>
              <a:gd name="connsiteX13" fmla="*/ 5143959 w 8499901"/>
              <a:gd name="connsiteY13" fmla="*/ 1556985 h 1734757"/>
              <a:gd name="connsiteX14" fmla="*/ 4786568 w 8499901"/>
              <a:gd name="connsiteY14" fmla="*/ 1734757 h 1734757"/>
              <a:gd name="connsiteX15" fmla="*/ 4743626 w 8499901"/>
              <a:gd name="connsiteY15" fmla="*/ 1730601 h 1734757"/>
              <a:gd name="connsiteX16" fmla="*/ 4511830 w 8499901"/>
              <a:gd name="connsiteY16" fmla="*/ 1387063 h 1734757"/>
              <a:gd name="connsiteX17" fmla="*/ 4286037 w 8499901"/>
              <a:gd name="connsiteY17" fmla="*/ 977494 h 1734757"/>
              <a:gd name="connsiteX18" fmla="*/ 3463035 w 8499901"/>
              <a:gd name="connsiteY18" fmla="*/ 1010362 h 1734757"/>
              <a:gd name="connsiteX19" fmla="*/ 2467221 w 8499901"/>
              <a:gd name="connsiteY19" fmla="*/ 1209752 h 1734757"/>
              <a:gd name="connsiteX20" fmla="*/ 2448884 w 8499901"/>
              <a:gd name="connsiteY20" fmla="*/ 1207524 h 1734757"/>
              <a:gd name="connsiteX21" fmla="*/ 2232625 w 8499901"/>
              <a:gd name="connsiteY21" fmla="*/ 1255622 h 1734757"/>
              <a:gd name="connsiteX22" fmla="*/ 1423730 w 8499901"/>
              <a:gd name="connsiteY22" fmla="*/ 1328755 h 1734757"/>
              <a:gd name="connsiteX23" fmla="*/ 1116072 w 8499901"/>
              <a:gd name="connsiteY23" fmla="*/ 1317325 h 1734757"/>
              <a:gd name="connsiteX24" fmla="*/ 138949 w 8499901"/>
              <a:gd name="connsiteY24" fmla="*/ 971172 h 1734757"/>
              <a:gd name="connsiteX25" fmla="*/ 32681 w 8499901"/>
              <a:gd name="connsiteY25" fmla="*/ 496270 h 1734757"/>
              <a:gd name="connsiteX26" fmla="*/ 197374 w 8499901"/>
              <a:gd name="connsiteY26" fmla="*/ 0 h 1734757"/>
              <a:gd name="connsiteX27" fmla="*/ 271371 w 8499901"/>
              <a:gd name="connsiteY27" fmla="*/ 55572 h 1734757"/>
              <a:gd name="connsiteX28" fmla="*/ 246440 w 8499901"/>
              <a:gd name="connsiteY28" fmla="*/ 930610 h 1734757"/>
              <a:gd name="connsiteX29" fmla="*/ 3477714 w 8499901"/>
              <a:gd name="connsiteY29" fmla="*/ 840111 h 1734757"/>
              <a:gd name="connsiteX30" fmla="*/ 4293984 w 8499901"/>
              <a:gd name="connsiteY30" fmla="*/ 872053 h 1734757"/>
              <a:gd name="connsiteX31" fmla="*/ 4556837 w 8499901"/>
              <a:gd name="connsiteY31" fmla="*/ 1303743 h 1734757"/>
              <a:gd name="connsiteX32" fmla="*/ 4847438 w 8499901"/>
              <a:gd name="connsiteY32" fmla="*/ 1596007 h 1734757"/>
              <a:gd name="connsiteX33" fmla="*/ 5826274 w 8499901"/>
              <a:gd name="connsiteY33" fmla="*/ 744571 h 1734757"/>
              <a:gd name="connsiteX34" fmla="*/ 6719897 w 8499901"/>
              <a:gd name="connsiteY34" fmla="*/ 214691 h 1734757"/>
              <a:gd name="connsiteX0" fmla="*/ 6702261 w 8482265"/>
              <a:gd name="connsiteY0" fmla="*/ 214691 h 1734757"/>
              <a:gd name="connsiteX1" fmla="*/ 6714728 w 8482265"/>
              <a:gd name="connsiteY1" fmla="*/ 214691 h 1734757"/>
              <a:gd name="connsiteX2" fmla="*/ 7150926 w 8482265"/>
              <a:gd name="connsiteY2" fmla="*/ 789985 h 1734757"/>
              <a:gd name="connsiteX3" fmla="*/ 7310380 w 8482265"/>
              <a:gd name="connsiteY3" fmla="*/ 1114171 h 1734757"/>
              <a:gd name="connsiteX4" fmla="*/ 8437627 w 8482265"/>
              <a:gd name="connsiteY4" fmla="*/ 880513 h 1734757"/>
              <a:gd name="connsiteX5" fmla="*/ 8482265 w 8482265"/>
              <a:gd name="connsiteY5" fmla="*/ 929103 h 1734757"/>
              <a:gd name="connsiteX6" fmla="*/ 7300222 w 8482265"/>
              <a:gd name="connsiteY6" fmla="*/ 1173736 h 1734757"/>
              <a:gd name="connsiteX7" fmla="*/ 7111830 w 8482265"/>
              <a:gd name="connsiteY7" fmla="*/ 814498 h 1734757"/>
              <a:gd name="connsiteX8" fmla="*/ 6713805 w 8482265"/>
              <a:gd name="connsiteY8" fmla="*/ 275180 h 1734757"/>
              <a:gd name="connsiteX9" fmla="*/ 6702723 w 8482265"/>
              <a:gd name="connsiteY9" fmla="*/ 275180 h 1734757"/>
              <a:gd name="connsiteX10" fmla="*/ 5813862 w 8482265"/>
              <a:gd name="connsiteY10" fmla="*/ 855594 h 1734757"/>
              <a:gd name="connsiteX11" fmla="*/ 5685497 w 8482265"/>
              <a:gd name="connsiteY11" fmla="*/ 987191 h 1734757"/>
              <a:gd name="connsiteX12" fmla="*/ 5515575 w 8482265"/>
              <a:gd name="connsiteY12" fmla="*/ 1166348 h 1734757"/>
              <a:gd name="connsiteX13" fmla="*/ 5126323 w 8482265"/>
              <a:gd name="connsiteY13" fmla="*/ 1556985 h 1734757"/>
              <a:gd name="connsiteX14" fmla="*/ 4768932 w 8482265"/>
              <a:gd name="connsiteY14" fmla="*/ 1734757 h 1734757"/>
              <a:gd name="connsiteX15" fmla="*/ 4725990 w 8482265"/>
              <a:gd name="connsiteY15" fmla="*/ 1730601 h 1734757"/>
              <a:gd name="connsiteX16" fmla="*/ 4494194 w 8482265"/>
              <a:gd name="connsiteY16" fmla="*/ 1387063 h 1734757"/>
              <a:gd name="connsiteX17" fmla="*/ 4268401 w 8482265"/>
              <a:gd name="connsiteY17" fmla="*/ 977494 h 1734757"/>
              <a:gd name="connsiteX18" fmla="*/ 3445399 w 8482265"/>
              <a:gd name="connsiteY18" fmla="*/ 1010362 h 1734757"/>
              <a:gd name="connsiteX19" fmla="*/ 2449585 w 8482265"/>
              <a:gd name="connsiteY19" fmla="*/ 1209752 h 1734757"/>
              <a:gd name="connsiteX20" fmla="*/ 2431248 w 8482265"/>
              <a:gd name="connsiteY20" fmla="*/ 1207524 h 1734757"/>
              <a:gd name="connsiteX21" fmla="*/ 2214989 w 8482265"/>
              <a:gd name="connsiteY21" fmla="*/ 1255622 h 1734757"/>
              <a:gd name="connsiteX22" fmla="*/ 1406094 w 8482265"/>
              <a:gd name="connsiteY22" fmla="*/ 1328755 h 1734757"/>
              <a:gd name="connsiteX23" fmla="*/ 1098436 w 8482265"/>
              <a:gd name="connsiteY23" fmla="*/ 1317325 h 1734757"/>
              <a:gd name="connsiteX24" fmla="*/ 121313 w 8482265"/>
              <a:gd name="connsiteY24" fmla="*/ 971172 h 1734757"/>
              <a:gd name="connsiteX25" fmla="*/ 15045 w 8482265"/>
              <a:gd name="connsiteY25" fmla="*/ 496270 h 1734757"/>
              <a:gd name="connsiteX26" fmla="*/ 179738 w 8482265"/>
              <a:gd name="connsiteY26" fmla="*/ 0 h 1734757"/>
              <a:gd name="connsiteX27" fmla="*/ 253735 w 8482265"/>
              <a:gd name="connsiteY27" fmla="*/ 55572 h 1734757"/>
              <a:gd name="connsiteX28" fmla="*/ 228804 w 8482265"/>
              <a:gd name="connsiteY28" fmla="*/ 930610 h 1734757"/>
              <a:gd name="connsiteX29" fmla="*/ 3221793 w 8482265"/>
              <a:gd name="connsiteY29" fmla="*/ 923472 h 1734757"/>
              <a:gd name="connsiteX30" fmla="*/ 4276348 w 8482265"/>
              <a:gd name="connsiteY30" fmla="*/ 872053 h 1734757"/>
              <a:gd name="connsiteX31" fmla="*/ 4539201 w 8482265"/>
              <a:gd name="connsiteY31" fmla="*/ 1303743 h 1734757"/>
              <a:gd name="connsiteX32" fmla="*/ 4829802 w 8482265"/>
              <a:gd name="connsiteY32" fmla="*/ 1596007 h 1734757"/>
              <a:gd name="connsiteX33" fmla="*/ 5808638 w 8482265"/>
              <a:gd name="connsiteY33" fmla="*/ 744571 h 1734757"/>
              <a:gd name="connsiteX34" fmla="*/ 6702261 w 8482265"/>
              <a:gd name="connsiteY34" fmla="*/ 214691 h 1734757"/>
              <a:gd name="connsiteX0" fmla="*/ 6702261 w 8482265"/>
              <a:gd name="connsiteY0" fmla="*/ 214691 h 1734757"/>
              <a:gd name="connsiteX1" fmla="*/ 6714728 w 8482265"/>
              <a:gd name="connsiteY1" fmla="*/ 214691 h 1734757"/>
              <a:gd name="connsiteX2" fmla="*/ 7150926 w 8482265"/>
              <a:gd name="connsiteY2" fmla="*/ 789985 h 1734757"/>
              <a:gd name="connsiteX3" fmla="*/ 7310380 w 8482265"/>
              <a:gd name="connsiteY3" fmla="*/ 1114171 h 1734757"/>
              <a:gd name="connsiteX4" fmla="*/ 8437627 w 8482265"/>
              <a:gd name="connsiteY4" fmla="*/ 880513 h 1734757"/>
              <a:gd name="connsiteX5" fmla="*/ 8482265 w 8482265"/>
              <a:gd name="connsiteY5" fmla="*/ 929103 h 1734757"/>
              <a:gd name="connsiteX6" fmla="*/ 7300222 w 8482265"/>
              <a:gd name="connsiteY6" fmla="*/ 1173736 h 1734757"/>
              <a:gd name="connsiteX7" fmla="*/ 7111830 w 8482265"/>
              <a:gd name="connsiteY7" fmla="*/ 814498 h 1734757"/>
              <a:gd name="connsiteX8" fmla="*/ 6713805 w 8482265"/>
              <a:gd name="connsiteY8" fmla="*/ 275180 h 1734757"/>
              <a:gd name="connsiteX9" fmla="*/ 6702723 w 8482265"/>
              <a:gd name="connsiteY9" fmla="*/ 275180 h 1734757"/>
              <a:gd name="connsiteX10" fmla="*/ 5813862 w 8482265"/>
              <a:gd name="connsiteY10" fmla="*/ 855594 h 1734757"/>
              <a:gd name="connsiteX11" fmla="*/ 5685497 w 8482265"/>
              <a:gd name="connsiteY11" fmla="*/ 987191 h 1734757"/>
              <a:gd name="connsiteX12" fmla="*/ 5515575 w 8482265"/>
              <a:gd name="connsiteY12" fmla="*/ 1166348 h 1734757"/>
              <a:gd name="connsiteX13" fmla="*/ 5126323 w 8482265"/>
              <a:gd name="connsiteY13" fmla="*/ 1556985 h 1734757"/>
              <a:gd name="connsiteX14" fmla="*/ 4768932 w 8482265"/>
              <a:gd name="connsiteY14" fmla="*/ 1734757 h 1734757"/>
              <a:gd name="connsiteX15" fmla="*/ 4725990 w 8482265"/>
              <a:gd name="connsiteY15" fmla="*/ 1730601 h 1734757"/>
              <a:gd name="connsiteX16" fmla="*/ 4494194 w 8482265"/>
              <a:gd name="connsiteY16" fmla="*/ 1387063 h 1734757"/>
              <a:gd name="connsiteX17" fmla="*/ 4268401 w 8482265"/>
              <a:gd name="connsiteY17" fmla="*/ 977494 h 1734757"/>
              <a:gd name="connsiteX18" fmla="*/ 3445399 w 8482265"/>
              <a:gd name="connsiteY18" fmla="*/ 1010362 h 1734757"/>
              <a:gd name="connsiteX19" fmla="*/ 2449585 w 8482265"/>
              <a:gd name="connsiteY19" fmla="*/ 1209752 h 1734757"/>
              <a:gd name="connsiteX20" fmla="*/ 2431248 w 8482265"/>
              <a:gd name="connsiteY20" fmla="*/ 1207524 h 1734757"/>
              <a:gd name="connsiteX21" fmla="*/ 2214989 w 8482265"/>
              <a:gd name="connsiteY21" fmla="*/ 1255622 h 1734757"/>
              <a:gd name="connsiteX22" fmla="*/ 1406094 w 8482265"/>
              <a:gd name="connsiteY22" fmla="*/ 1328755 h 1734757"/>
              <a:gd name="connsiteX23" fmla="*/ 1098436 w 8482265"/>
              <a:gd name="connsiteY23" fmla="*/ 1317325 h 1734757"/>
              <a:gd name="connsiteX24" fmla="*/ 121313 w 8482265"/>
              <a:gd name="connsiteY24" fmla="*/ 971172 h 1734757"/>
              <a:gd name="connsiteX25" fmla="*/ 15045 w 8482265"/>
              <a:gd name="connsiteY25" fmla="*/ 496270 h 1734757"/>
              <a:gd name="connsiteX26" fmla="*/ 179738 w 8482265"/>
              <a:gd name="connsiteY26" fmla="*/ 0 h 1734757"/>
              <a:gd name="connsiteX27" fmla="*/ 253735 w 8482265"/>
              <a:gd name="connsiteY27" fmla="*/ 55572 h 1734757"/>
              <a:gd name="connsiteX28" fmla="*/ 228804 w 8482265"/>
              <a:gd name="connsiteY28" fmla="*/ 930610 h 1734757"/>
              <a:gd name="connsiteX29" fmla="*/ 3221793 w 8482265"/>
              <a:gd name="connsiteY29" fmla="*/ 923472 h 1734757"/>
              <a:gd name="connsiteX30" fmla="*/ 4276348 w 8482265"/>
              <a:gd name="connsiteY30" fmla="*/ 872053 h 1734757"/>
              <a:gd name="connsiteX31" fmla="*/ 4539201 w 8482265"/>
              <a:gd name="connsiteY31" fmla="*/ 1303743 h 1734757"/>
              <a:gd name="connsiteX32" fmla="*/ 4829802 w 8482265"/>
              <a:gd name="connsiteY32" fmla="*/ 1596007 h 1734757"/>
              <a:gd name="connsiteX33" fmla="*/ 5808638 w 8482265"/>
              <a:gd name="connsiteY33" fmla="*/ 744571 h 1734757"/>
              <a:gd name="connsiteX34" fmla="*/ 6702261 w 8482265"/>
              <a:gd name="connsiteY34" fmla="*/ 214691 h 1734757"/>
              <a:gd name="connsiteX0" fmla="*/ 6702261 w 8482265"/>
              <a:gd name="connsiteY0" fmla="*/ 214691 h 1734757"/>
              <a:gd name="connsiteX1" fmla="*/ 6714728 w 8482265"/>
              <a:gd name="connsiteY1" fmla="*/ 214691 h 1734757"/>
              <a:gd name="connsiteX2" fmla="*/ 7150926 w 8482265"/>
              <a:gd name="connsiteY2" fmla="*/ 789985 h 1734757"/>
              <a:gd name="connsiteX3" fmla="*/ 7310380 w 8482265"/>
              <a:gd name="connsiteY3" fmla="*/ 1114171 h 1734757"/>
              <a:gd name="connsiteX4" fmla="*/ 8437627 w 8482265"/>
              <a:gd name="connsiteY4" fmla="*/ 880513 h 1734757"/>
              <a:gd name="connsiteX5" fmla="*/ 8482265 w 8482265"/>
              <a:gd name="connsiteY5" fmla="*/ 929103 h 1734757"/>
              <a:gd name="connsiteX6" fmla="*/ 7300222 w 8482265"/>
              <a:gd name="connsiteY6" fmla="*/ 1173736 h 1734757"/>
              <a:gd name="connsiteX7" fmla="*/ 7111830 w 8482265"/>
              <a:gd name="connsiteY7" fmla="*/ 814498 h 1734757"/>
              <a:gd name="connsiteX8" fmla="*/ 6713805 w 8482265"/>
              <a:gd name="connsiteY8" fmla="*/ 275180 h 1734757"/>
              <a:gd name="connsiteX9" fmla="*/ 6702723 w 8482265"/>
              <a:gd name="connsiteY9" fmla="*/ 275180 h 1734757"/>
              <a:gd name="connsiteX10" fmla="*/ 5813862 w 8482265"/>
              <a:gd name="connsiteY10" fmla="*/ 855594 h 1734757"/>
              <a:gd name="connsiteX11" fmla="*/ 5685497 w 8482265"/>
              <a:gd name="connsiteY11" fmla="*/ 987191 h 1734757"/>
              <a:gd name="connsiteX12" fmla="*/ 5515575 w 8482265"/>
              <a:gd name="connsiteY12" fmla="*/ 1166348 h 1734757"/>
              <a:gd name="connsiteX13" fmla="*/ 5126323 w 8482265"/>
              <a:gd name="connsiteY13" fmla="*/ 1556985 h 1734757"/>
              <a:gd name="connsiteX14" fmla="*/ 4768932 w 8482265"/>
              <a:gd name="connsiteY14" fmla="*/ 1734757 h 1734757"/>
              <a:gd name="connsiteX15" fmla="*/ 4725990 w 8482265"/>
              <a:gd name="connsiteY15" fmla="*/ 1730601 h 1734757"/>
              <a:gd name="connsiteX16" fmla="*/ 4494194 w 8482265"/>
              <a:gd name="connsiteY16" fmla="*/ 1387063 h 1734757"/>
              <a:gd name="connsiteX17" fmla="*/ 4268401 w 8482265"/>
              <a:gd name="connsiteY17" fmla="*/ 977494 h 1734757"/>
              <a:gd name="connsiteX18" fmla="*/ 3445399 w 8482265"/>
              <a:gd name="connsiteY18" fmla="*/ 1010362 h 1734757"/>
              <a:gd name="connsiteX19" fmla="*/ 2449585 w 8482265"/>
              <a:gd name="connsiteY19" fmla="*/ 1209752 h 1734757"/>
              <a:gd name="connsiteX20" fmla="*/ 2431248 w 8482265"/>
              <a:gd name="connsiteY20" fmla="*/ 1207524 h 1734757"/>
              <a:gd name="connsiteX21" fmla="*/ 2214989 w 8482265"/>
              <a:gd name="connsiteY21" fmla="*/ 1255622 h 1734757"/>
              <a:gd name="connsiteX22" fmla="*/ 1406094 w 8482265"/>
              <a:gd name="connsiteY22" fmla="*/ 1328755 h 1734757"/>
              <a:gd name="connsiteX23" fmla="*/ 1098436 w 8482265"/>
              <a:gd name="connsiteY23" fmla="*/ 1317325 h 1734757"/>
              <a:gd name="connsiteX24" fmla="*/ 121313 w 8482265"/>
              <a:gd name="connsiteY24" fmla="*/ 971172 h 1734757"/>
              <a:gd name="connsiteX25" fmla="*/ 15045 w 8482265"/>
              <a:gd name="connsiteY25" fmla="*/ 496270 h 1734757"/>
              <a:gd name="connsiteX26" fmla="*/ 179738 w 8482265"/>
              <a:gd name="connsiteY26" fmla="*/ 0 h 1734757"/>
              <a:gd name="connsiteX27" fmla="*/ 253735 w 8482265"/>
              <a:gd name="connsiteY27" fmla="*/ 55572 h 1734757"/>
              <a:gd name="connsiteX28" fmla="*/ 228804 w 8482265"/>
              <a:gd name="connsiteY28" fmla="*/ 930610 h 1734757"/>
              <a:gd name="connsiteX29" fmla="*/ 3221793 w 8482265"/>
              <a:gd name="connsiteY29" fmla="*/ 923472 h 1734757"/>
              <a:gd name="connsiteX30" fmla="*/ 4276348 w 8482265"/>
              <a:gd name="connsiteY30" fmla="*/ 872053 h 1734757"/>
              <a:gd name="connsiteX31" fmla="*/ 4539201 w 8482265"/>
              <a:gd name="connsiteY31" fmla="*/ 1303743 h 1734757"/>
              <a:gd name="connsiteX32" fmla="*/ 4829802 w 8482265"/>
              <a:gd name="connsiteY32" fmla="*/ 1596007 h 1734757"/>
              <a:gd name="connsiteX33" fmla="*/ 5808638 w 8482265"/>
              <a:gd name="connsiteY33" fmla="*/ 744571 h 1734757"/>
              <a:gd name="connsiteX34" fmla="*/ 6702261 w 8482265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944504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944504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944504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944504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1000075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1000075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1000075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209923 w 8477199"/>
              <a:gd name="connsiteY20" fmla="*/ 1255622 h 1734757"/>
              <a:gd name="connsiteX21" fmla="*/ 1401028 w 8477199"/>
              <a:gd name="connsiteY21" fmla="*/ 1328755 h 1734757"/>
              <a:gd name="connsiteX22" fmla="*/ 1093370 w 8477199"/>
              <a:gd name="connsiteY22" fmla="*/ 1317325 h 1734757"/>
              <a:gd name="connsiteX23" fmla="*/ 116247 w 8477199"/>
              <a:gd name="connsiteY23" fmla="*/ 971172 h 1734757"/>
              <a:gd name="connsiteX24" fmla="*/ 9979 w 8477199"/>
              <a:gd name="connsiteY24" fmla="*/ 496270 h 1734757"/>
              <a:gd name="connsiteX25" fmla="*/ 174672 w 8477199"/>
              <a:gd name="connsiteY25" fmla="*/ 0 h 1734757"/>
              <a:gd name="connsiteX26" fmla="*/ 248669 w 8477199"/>
              <a:gd name="connsiteY26" fmla="*/ 55572 h 1734757"/>
              <a:gd name="connsiteX27" fmla="*/ 307460 w 8477199"/>
              <a:gd name="connsiteY27" fmla="*/ 1000075 h 1734757"/>
              <a:gd name="connsiteX28" fmla="*/ 3216727 w 8477199"/>
              <a:gd name="connsiteY28" fmla="*/ 923472 h 1734757"/>
              <a:gd name="connsiteX29" fmla="*/ 4271282 w 8477199"/>
              <a:gd name="connsiteY29" fmla="*/ 872053 h 1734757"/>
              <a:gd name="connsiteX30" fmla="*/ 4534135 w 8477199"/>
              <a:gd name="connsiteY30" fmla="*/ 1303743 h 1734757"/>
              <a:gd name="connsiteX31" fmla="*/ 4824736 w 8477199"/>
              <a:gd name="connsiteY31" fmla="*/ 1596007 h 1734757"/>
              <a:gd name="connsiteX32" fmla="*/ 5803572 w 8477199"/>
              <a:gd name="connsiteY32" fmla="*/ 744571 h 1734757"/>
              <a:gd name="connsiteX33" fmla="*/ 6697195 w 8477199"/>
              <a:gd name="connsiteY33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09923 w 8477199"/>
              <a:gd name="connsiteY19" fmla="*/ 1255622 h 1734757"/>
              <a:gd name="connsiteX20" fmla="*/ 1401028 w 8477199"/>
              <a:gd name="connsiteY20" fmla="*/ 1328755 h 1734757"/>
              <a:gd name="connsiteX21" fmla="*/ 1093370 w 8477199"/>
              <a:gd name="connsiteY21" fmla="*/ 1317325 h 1734757"/>
              <a:gd name="connsiteX22" fmla="*/ 116247 w 8477199"/>
              <a:gd name="connsiteY22" fmla="*/ 971172 h 1734757"/>
              <a:gd name="connsiteX23" fmla="*/ 9979 w 8477199"/>
              <a:gd name="connsiteY23" fmla="*/ 496270 h 1734757"/>
              <a:gd name="connsiteX24" fmla="*/ 174672 w 8477199"/>
              <a:gd name="connsiteY24" fmla="*/ 0 h 1734757"/>
              <a:gd name="connsiteX25" fmla="*/ 248669 w 8477199"/>
              <a:gd name="connsiteY25" fmla="*/ 55572 h 1734757"/>
              <a:gd name="connsiteX26" fmla="*/ 307460 w 8477199"/>
              <a:gd name="connsiteY26" fmla="*/ 1000075 h 1734757"/>
              <a:gd name="connsiteX27" fmla="*/ 3216727 w 8477199"/>
              <a:gd name="connsiteY27" fmla="*/ 923472 h 1734757"/>
              <a:gd name="connsiteX28" fmla="*/ 4271282 w 8477199"/>
              <a:gd name="connsiteY28" fmla="*/ 872053 h 1734757"/>
              <a:gd name="connsiteX29" fmla="*/ 4534135 w 8477199"/>
              <a:gd name="connsiteY29" fmla="*/ 1303743 h 1734757"/>
              <a:gd name="connsiteX30" fmla="*/ 4824736 w 8477199"/>
              <a:gd name="connsiteY30" fmla="*/ 1596007 h 1734757"/>
              <a:gd name="connsiteX31" fmla="*/ 5803572 w 8477199"/>
              <a:gd name="connsiteY31" fmla="*/ 744571 h 1734757"/>
              <a:gd name="connsiteX32" fmla="*/ 6697195 w 8477199"/>
              <a:gd name="connsiteY32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401028 w 8477199"/>
              <a:gd name="connsiteY20" fmla="*/ 1328755 h 1734757"/>
              <a:gd name="connsiteX21" fmla="*/ 1093370 w 8477199"/>
              <a:gd name="connsiteY21" fmla="*/ 1317325 h 1734757"/>
              <a:gd name="connsiteX22" fmla="*/ 116247 w 8477199"/>
              <a:gd name="connsiteY22" fmla="*/ 971172 h 1734757"/>
              <a:gd name="connsiteX23" fmla="*/ 9979 w 8477199"/>
              <a:gd name="connsiteY23" fmla="*/ 496270 h 1734757"/>
              <a:gd name="connsiteX24" fmla="*/ 174672 w 8477199"/>
              <a:gd name="connsiteY24" fmla="*/ 0 h 1734757"/>
              <a:gd name="connsiteX25" fmla="*/ 248669 w 8477199"/>
              <a:gd name="connsiteY25" fmla="*/ 55572 h 1734757"/>
              <a:gd name="connsiteX26" fmla="*/ 307460 w 8477199"/>
              <a:gd name="connsiteY26" fmla="*/ 1000075 h 1734757"/>
              <a:gd name="connsiteX27" fmla="*/ 3216727 w 8477199"/>
              <a:gd name="connsiteY27" fmla="*/ 923472 h 1734757"/>
              <a:gd name="connsiteX28" fmla="*/ 4271282 w 8477199"/>
              <a:gd name="connsiteY28" fmla="*/ 872053 h 1734757"/>
              <a:gd name="connsiteX29" fmla="*/ 4534135 w 8477199"/>
              <a:gd name="connsiteY29" fmla="*/ 1303743 h 1734757"/>
              <a:gd name="connsiteX30" fmla="*/ 4824736 w 8477199"/>
              <a:gd name="connsiteY30" fmla="*/ 1596007 h 1734757"/>
              <a:gd name="connsiteX31" fmla="*/ 5803572 w 8477199"/>
              <a:gd name="connsiteY31" fmla="*/ 744571 h 1734757"/>
              <a:gd name="connsiteX32" fmla="*/ 6697195 w 8477199"/>
              <a:gd name="connsiteY32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3255368 w 8477199"/>
              <a:gd name="connsiteY25" fmla="*/ 867898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3255368 w 8477199"/>
              <a:gd name="connsiteY25" fmla="*/ 867898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51961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06880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06880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206880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206880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071638 w 8477199"/>
              <a:gd name="connsiteY26" fmla="*/ 78869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052317 w 8477199"/>
              <a:gd name="connsiteY26" fmla="*/ 760908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052317 w 8477199"/>
              <a:gd name="connsiteY26" fmla="*/ 760908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052317 w 8477199"/>
              <a:gd name="connsiteY26" fmla="*/ 760908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248669 w 8477199"/>
              <a:gd name="connsiteY23" fmla="*/ 979360 h 2658545"/>
              <a:gd name="connsiteX24" fmla="*/ 313900 w 8477199"/>
              <a:gd name="connsiteY24" fmla="*/ 1868290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1847 w 8477199"/>
              <a:gd name="connsiteY23" fmla="*/ 85614 h 2658545"/>
              <a:gd name="connsiteX24" fmla="*/ 313900 w 8477199"/>
              <a:gd name="connsiteY24" fmla="*/ 1868290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1847 w 8477199"/>
              <a:gd name="connsiteY23" fmla="*/ 85614 h 2658545"/>
              <a:gd name="connsiteX24" fmla="*/ 313900 w 8477199"/>
              <a:gd name="connsiteY24" fmla="*/ 1868290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1847 w 8477199"/>
              <a:gd name="connsiteY23" fmla="*/ 85614 h 2658545"/>
              <a:gd name="connsiteX24" fmla="*/ 313900 w 8477199"/>
              <a:gd name="connsiteY24" fmla="*/ 1868290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1847 w 8477199"/>
              <a:gd name="connsiteY23" fmla="*/ 85614 h 2658545"/>
              <a:gd name="connsiteX24" fmla="*/ 107198 w 8477199"/>
              <a:gd name="connsiteY24" fmla="*/ 1725589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674047 w 8477199"/>
              <a:gd name="connsiteY25" fmla="*/ 2190466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674047 w 8477199"/>
              <a:gd name="connsiteY25" fmla="*/ 2190466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674047 w 8477199"/>
              <a:gd name="connsiteY25" fmla="*/ 2190466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824736 w 8477199"/>
              <a:gd name="connsiteY27" fmla="*/ 2519795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824736 w 8477199"/>
              <a:gd name="connsiteY27" fmla="*/ 2519795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824736 w 8477199"/>
              <a:gd name="connsiteY27" fmla="*/ 2519795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40936 w 8477199"/>
              <a:gd name="connsiteY27" fmla="*/ 2542328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40936 w 8477199"/>
              <a:gd name="connsiteY27" fmla="*/ 2542328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40936 w 8477199"/>
              <a:gd name="connsiteY27" fmla="*/ 2542328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40936 w 8477199"/>
              <a:gd name="connsiteY27" fmla="*/ 2542328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084419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38607 w 8477199"/>
              <a:gd name="connsiteY23" fmla="*/ 115654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38607 w 8477199"/>
              <a:gd name="connsiteY23" fmla="*/ 115654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38607 w 8477199"/>
              <a:gd name="connsiteY23" fmla="*/ 115654 h 2658545"/>
              <a:gd name="connsiteX24" fmla="*/ 140716 w 8477199"/>
              <a:gd name="connsiteY24" fmla="*/ 1785672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38607 w 8477199"/>
              <a:gd name="connsiteY23" fmla="*/ 115654 h 2658545"/>
              <a:gd name="connsiteX24" fmla="*/ 140716 w 8477199"/>
              <a:gd name="connsiteY24" fmla="*/ 1785672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295156 w 8493959"/>
              <a:gd name="connsiteY6" fmla="*/ 2097524 h 2658545"/>
              <a:gd name="connsiteX7" fmla="*/ 7101177 w 8493959"/>
              <a:gd name="connsiteY7" fmla="*/ 1715757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101177 w 8493959"/>
              <a:gd name="connsiteY7" fmla="*/ 1715757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708739 w 8493959"/>
              <a:gd name="connsiteY8" fmla="*/ 1198968 h 2658545"/>
              <a:gd name="connsiteX9" fmla="*/ 5808796 w 8493959"/>
              <a:gd name="connsiteY9" fmla="*/ 1779382 h 2658545"/>
              <a:gd name="connsiteX10" fmla="*/ 5680431 w 8493959"/>
              <a:gd name="connsiteY10" fmla="*/ 1910979 h 2658545"/>
              <a:gd name="connsiteX11" fmla="*/ 5510509 w 8493959"/>
              <a:gd name="connsiteY11" fmla="*/ 2090136 h 2658545"/>
              <a:gd name="connsiteX12" fmla="*/ 5121257 w 8493959"/>
              <a:gd name="connsiteY12" fmla="*/ 2480773 h 2658545"/>
              <a:gd name="connsiteX13" fmla="*/ 4763866 w 8493959"/>
              <a:gd name="connsiteY13" fmla="*/ 2658545 h 2658545"/>
              <a:gd name="connsiteX14" fmla="*/ 4720924 w 8493959"/>
              <a:gd name="connsiteY14" fmla="*/ 2654389 h 2658545"/>
              <a:gd name="connsiteX15" fmla="*/ 4489128 w 8493959"/>
              <a:gd name="connsiteY15" fmla="*/ 2310851 h 2658545"/>
              <a:gd name="connsiteX16" fmla="*/ 4263335 w 8493959"/>
              <a:gd name="connsiteY16" fmla="*/ 1901282 h 2658545"/>
              <a:gd name="connsiteX17" fmla="*/ 3440333 w 8493959"/>
              <a:gd name="connsiteY17" fmla="*/ 1934150 h 2658545"/>
              <a:gd name="connsiteX18" fmla="*/ 2166939 w 8493959"/>
              <a:gd name="connsiteY18" fmla="*/ 2242495 h 2658545"/>
              <a:gd name="connsiteX19" fmla="*/ 116247 w 8493959"/>
              <a:gd name="connsiteY19" fmla="*/ 1894960 h 2658545"/>
              <a:gd name="connsiteX20" fmla="*/ 9979 w 8493959"/>
              <a:gd name="connsiteY20" fmla="*/ 1420058 h 2658545"/>
              <a:gd name="connsiteX21" fmla="*/ 1437237 w 8493959"/>
              <a:gd name="connsiteY21" fmla="*/ 0 h 2658545"/>
              <a:gd name="connsiteX22" fmla="*/ 1438607 w 8493959"/>
              <a:gd name="connsiteY22" fmla="*/ 115654 h 2658545"/>
              <a:gd name="connsiteX23" fmla="*/ 140716 w 8493959"/>
              <a:gd name="connsiteY23" fmla="*/ 1785672 h 2658545"/>
              <a:gd name="connsiteX24" fmla="*/ 1724326 w 8493959"/>
              <a:gd name="connsiteY24" fmla="*/ 2212995 h 2658545"/>
              <a:gd name="connsiteX25" fmla="*/ 4018796 w 8493959"/>
              <a:gd name="connsiteY25" fmla="*/ 1759804 h 2658545"/>
              <a:gd name="connsiteX26" fmla="*/ 4735350 w 8493959"/>
              <a:gd name="connsiteY26" fmla="*/ 2564861 h 2658545"/>
              <a:gd name="connsiteX27" fmla="*/ 5803572 w 8493959"/>
              <a:gd name="connsiteY27" fmla="*/ 1668359 h 2658545"/>
              <a:gd name="connsiteX28" fmla="*/ 6697195 w 8493959"/>
              <a:gd name="connsiteY28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680431 w 8493959"/>
              <a:gd name="connsiteY10" fmla="*/ 1910979 h 2658545"/>
              <a:gd name="connsiteX11" fmla="*/ 5510509 w 8493959"/>
              <a:gd name="connsiteY11" fmla="*/ 2090136 h 2658545"/>
              <a:gd name="connsiteX12" fmla="*/ 5121257 w 8493959"/>
              <a:gd name="connsiteY12" fmla="*/ 2480773 h 2658545"/>
              <a:gd name="connsiteX13" fmla="*/ 4763866 w 8493959"/>
              <a:gd name="connsiteY13" fmla="*/ 2658545 h 2658545"/>
              <a:gd name="connsiteX14" fmla="*/ 4720924 w 8493959"/>
              <a:gd name="connsiteY14" fmla="*/ 2654389 h 2658545"/>
              <a:gd name="connsiteX15" fmla="*/ 4489128 w 8493959"/>
              <a:gd name="connsiteY15" fmla="*/ 2310851 h 2658545"/>
              <a:gd name="connsiteX16" fmla="*/ 4263335 w 8493959"/>
              <a:gd name="connsiteY16" fmla="*/ 1901282 h 2658545"/>
              <a:gd name="connsiteX17" fmla="*/ 3440333 w 8493959"/>
              <a:gd name="connsiteY17" fmla="*/ 1934150 h 2658545"/>
              <a:gd name="connsiteX18" fmla="*/ 2166939 w 8493959"/>
              <a:gd name="connsiteY18" fmla="*/ 2242495 h 2658545"/>
              <a:gd name="connsiteX19" fmla="*/ 116247 w 8493959"/>
              <a:gd name="connsiteY19" fmla="*/ 1894960 h 2658545"/>
              <a:gd name="connsiteX20" fmla="*/ 9979 w 8493959"/>
              <a:gd name="connsiteY20" fmla="*/ 1420058 h 2658545"/>
              <a:gd name="connsiteX21" fmla="*/ 1437237 w 8493959"/>
              <a:gd name="connsiteY21" fmla="*/ 0 h 2658545"/>
              <a:gd name="connsiteX22" fmla="*/ 1438607 w 8493959"/>
              <a:gd name="connsiteY22" fmla="*/ 115654 h 2658545"/>
              <a:gd name="connsiteX23" fmla="*/ 140716 w 8493959"/>
              <a:gd name="connsiteY23" fmla="*/ 1785672 h 2658545"/>
              <a:gd name="connsiteX24" fmla="*/ 1724326 w 8493959"/>
              <a:gd name="connsiteY24" fmla="*/ 2212995 h 2658545"/>
              <a:gd name="connsiteX25" fmla="*/ 4018796 w 8493959"/>
              <a:gd name="connsiteY25" fmla="*/ 1759804 h 2658545"/>
              <a:gd name="connsiteX26" fmla="*/ 4735350 w 8493959"/>
              <a:gd name="connsiteY26" fmla="*/ 2564861 h 2658545"/>
              <a:gd name="connsiteX27" fmla="*/ 5803572 w 8493959"/>
              <a:gd name="connsiteY27" fmla="*/ 1668359 h 2658545"/>
              <a:gd name="connsiteX28" fmla="*/ 6697195 w 8493959"/>
              <a:gd name="connsiteY28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680431 w 8493959"/>
              <a:gd name="connsiteY10" fmla="*/ 1910979 h 2658545"/>
              <a:gd name="connsiteX11" fmla="*/ 5510509 w 8493959"/>
              <a:gd name="connsiteY11" fmla="*/ 2090136 h 2658545"/>
              <a:gd name="connsiteX12" fmla="*/ 5121257 w 8493959"/>
              <a:gd name="connsiteY12" fmla="*/ 2480773 h 2658545"/>
              <a:gd name="connsiteX13" fmla="*/ 4763866 w 8493959"/>
              <a:gd name="connsiteY13" fmla="*/ 2658545 h 2658545"/>
              <a:gd name="connsiteX14" fmla="*/ 4720924 w 8493959"/>
              <a:gd name="connsiteY14" fmla="*/ 2654389 h 2658545"/>
              <a:gd name="connsiteX15" fmla="*/ 4489128 w 8493959"/>
              <a:gd name="connsiteY15" fmla="*/ 2310851 h 2658545"/>
              <a:gd name="connsiteX16" fmla="*/ 4263335 w 8493959"/>
              <a:gd name="connsiteY16" fmla="*/ 1901282 h 2658545"/>
              <a:gd name="connsiteX17" fmla="*/ 3440333 w 8493959"/>
              <a:gd name="connsiteY17" fmla="*/ 1934150 h 2658545"/>
              <a:gd name="connsiteX18" fmla="*/ 2166939 w 8493959"/>
              <a:gd name="connsiteY18" fmla="*/ 2242495 h 2658545"/>
              <a:gd name="connsiteX19" fmla="*/ 116247 w 8493959"/>
              <a:gd name="connsiteY19" fmla="*/ 1894960 h 2658545"/>
              <a:gd name="connsiteX20" fmla="*/ 9979 w 8493959"/>
              <a:gd name="connsiteY20" fmla="*/ 1420058 h 2658545"/>
              <a:gd name="connsiteX21" fmla="*/ 1437237 w 8493959"/>
              <a:gd name="connsiteY21" fmla="*/ 0 h 2658545"/>
              <a:gd name="connsiteX22" fmla="*/ 1438607 w 8493959"/>
              <a:gd name="connsiteY22" fmla="*/ 115654 h 2658545"/>
              <a:gd name="connsiteX23" fmla="*/ 140716 w 8493959"/>
              <a:gd name="connsiteY23" fmla="*/ 1785672 h 2658545"/>
              <a:gd name="connsiteX24" fmla="*/ 1724326 w 8493959"/>
              <a:gd name="connsiteY24" fmla="*/ 2212995 h 2658545"/>
              <a:gd name="connsiteX25" fmla="*/ 4018796 w 8493959"/>
              <a:gd name="connsiteY25" fmla="*/ 1759804 h 2658545"/>
              <a:gd name="connsiteX26" fmla="*/ 4735350 w 8493959"/>
              <a:gd name="connsiteY26" fmla="*/ 2564861 h 2658545"/>
              <a:gd name="connsiteX27" fmla="*/ 5803572 w 8493959"/>
              <a:gd name="connsiteY27" fmla="*/ 1668359 h 2658545"/>
              <a:gd name="connsiteX28" fmla="*/ 6697195 w 8493959"/>
              <a:gd name="connsiteY28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510509 w 8493959"/>
              <a:gd name="connsiteY10" fmla="*/ 2090136 h 2658545"/>
              <a:gd name="connsiteX11" fmla="*/ 5121257 w 8493959"/>
              <a:gd name="connsiteY11" fmla="*/ 2480773 h 2658545"/>
              <a:gd name="connsiteX12" fmla="*/ 4763866 w 8493959"/>
              <a:gd name="connsiteY12" fmla="*/ 2658545 h 2658545"/>
              <a:gd name="connsiteX13" fmla="*/ 4720924 w 8493959"/>
              <a:gd name="connsiteY13" fmla="*/ 2654389 h 2658545"/>
              <a:gd name="connsiteX14" fmla="*/ 4489128 w 8493959"/>
              <a:gd name="connsiteY14" fmla="*/ 2310851 h 2658545"/>
              <a:gd name="connsiteX15" fmla="*/ 4263335 w 8493959"/>
              <a:gd name="connsiteY15" fmla="*/ 1901282 h 2658545"/>
              <a:gd name="connsiteX16" fmla="*/ 3440333 w 8493959"/>
              <a:gd name="connsiteY16" fmla="*/ 1934150 h 2658545"/>
              <a:gd name="connsiteX17" fmla="*/ 2166939 w 8493959"/>
              <a:gd name="connsiteY17" fmla="*/ 2242495 h 2658545"/>
              <a:gd name="connsiteX18" fmla="*/ 116247 w 8493959"/>
              <a:gd name="connsiteY18" fmla="*/ 1894960 h 2658545"/>
              <a:gd name="connsiteX19" fmla="*/ 9979 w 8493959"/>
              <a:gd name="connsiteY19" fmla="*/ 1420058 h 2658545"/>
              <a:gd name="connsiteX20" fmla="*/ 1437237 w 8493959"/>
              <a:gd name="connsiteY20" fmla="*/ 0 h 2658545"/>
              <a:gd name="connsiteX21" fmla="*/ 1438607 w 8493959"/>
              <a:gd name="connsiteY21" fmla="*/ 115654 h 2658545"/>
              <a:gd name="connsiteX22" fmla="*/ 140716 w 8493959"/>
              <a:gd name="connsiteY22" fmla="*/ 1785672 h 2658545"/>
              <a:gd name="connsiteX23" fmla="*/ 1724326 w 8493959"/>
              <a:gd name="connsiteY23" fmla="*/ 2212995 h 2658545"/>
              <a:gd name="connsiteX24" fmla="*/ 4018796 w 8493959"/>
              <a:gd name="connsiteY24" fmla="*/ 1759804 h 2658545"/>
              <a:gd name="connsiteX25" fmla="*/ 4735350 w 8493959"/>
              <a:gd name="connsiteY25" fmla="*/ 2564861 h 2658545"/>
              <a:gd name="connsiteX26" fmla="*/ 5803572 w 8493959"/>
              <a:gd name="connsiteY26" fmla="*/ 1668359 h 2658545"/>
              <a:gd name="connsiteX27" fmla="*/ 6697195 w 8493959"/>
              <a:gd name="connsiteY27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26" fmla="*/ 6697195 w 8493959"/>
              <a:gd name="connsiteY26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26" fmla="*/ 6697195 w 8493959"/>
              <a:gd name="connsiteY26" fmla="*/ 1138479 h 2658545"/>
              <a:gd name="connsiteX0" fmla="*/ 5803572 w 8493959"/>
              <a:gd name="connsiteY0" fmla="*/ 166835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0" fmla="*/ 5803572 w 8493959"/>
              <a:gd name="connsiteY0" fmla="*/ 166835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0" fmla="*/ 5803572 w 8493959"/>
              <a:gd name="connsiteY0" fmla="*/ 1668359 h 2658545"/>
              <a:gd name="connsiteX1" fmla="*/ 667614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0" fmla="*/ 5803572 w 8493959"/>
              <a:gd name="connsiteY0" fmla="*/ 1668359 h 2658545"/>
              <a:gd name="connsiteX1" fmla="*/ 667614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0" fmla="*/ 5803572 w 8493959"/>
              <a:gd name="connsiteY0" fmla="*/ 1668359 h 2658545"/>
              <a:gd name="connsiteX1" fmla="*/ 667614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493959" h="2658545">
                <a:moveTo>
                  <a:pt x="5803572" y="1668359"/>
                </a:moveTo>
                <a:cubicBezTo>
                  <a:pt x="6093520" y="1400588"/>
                  <a:pt x="6240139" y="1130909"/>
                  <a:pt x="6676142" y="1138479"/>
                </a:cubicBezTo>
                <a:cubicBezTo>
                  <a:pt x="6899951" y="1142365"/>
                  <a:pt x="7085675" y="1340984"/>
                  <a:pt x="7145860" y="1713773"/>
                </a:cubicBezTo>
                <a:cubicBezTo>
                  <a:pt x="7164162" y="1845612"/>
                  <a:pt x="7090864" y="2022871"/>
                  <a:pt x="7305314" y="2037959"/>
                </a:cubicBezTo>
                <a:cubicBezTo>
                  <a:pt x="7519764" y="2053047"/>
                  <a:pt x="8426559" y="1809843"/>
                  <a:pt x="8432561" y="1804301"/>
                </a:cubicBezTo>
                <a:cubicBezTo>
                  <a:pt x="8444518" y="1817629"/>
                  <a:pt x="8479695" y="1813017"/>
                  <a:pt x="8493959" y="1867912"/>
                </a:cubicBezTo>
                <a:cubicBezTo>
                  <a:pt x="8304391" y="1916783"/>
                  <a:pt x="7546840" y="2139154"/>
                  <a:pt x="7311916" y="2120053"/>
                </a:cubicBezTo>
                <a:cubicBezTo>
                  <a:pt x="7076992" y="2100952"/>
                  <a:pt x="7098088" y="1987347"/>
                  <a:pt x="7084417" y="1753308"/>
                </a:cubicBezTo>
                <a:cubicBezTo>
                  <a:pt x="7056895" y="1473923"/>
                  <a:pt x="6927953" y="1228427"/>
                  <a:pt x="6680805" y="1221501"/>
                </a:cubicBezTo>
                <a:cubicBezTo>
                  <a:pt x="6295164" y="1212191"/>
                  <a:pt x="6041289" y="1539472"/>
                  <a:pt x="5808796" y="1779382"/>
                </a:cubicBezTo>
                <a:cubicBezTo>
                  <a:pt x="5554458" y="2041834"/>
                  <a:pt x="5295412" y="2334246"/>
                  <a:pt x="5121257" y="2480773"/>
                </a:cubicBezTo>
                <a:cubicBezTo>
                  <a:pt x="4947102" y="2627300"/>
                  <a:pt x="4860833" y="2658545"/>
                  <a:pt x="4763866" y="2658545"/>
                </a:cubicBezTo>
                <a:cubicBezTo>
                  <a:pt x="4749090" y="2658545"/>
                  <a:pt x="4734776" y="2657159"/>
                  <a:pt x="4720924" y="2654389"/>
                </a:cubicBezTo>
                <a:cubicBezTo>
                  <a:pt x="4585633" y="2627608"/>
                  <a:pt x="4538997" y="2473847"/>
                  <a:pt x="4489128" y="2310851"/>
                </a:cubicBezTo>
                <a:cubicBezTo>
                  <a:pt x="4442954" y="2159860"/>
                  <a:pt x="4418813" y="2005746"/>
                  <a:pt x="4263335" y="1901282"/>
                </a:cubicBezTo>
                <a:cubicBezTo>
                  <a:pt x="4109169" y="1797700"/>
                  <a:pt x="4041128" y="1802177"/>
                  <a:pt x="3440333" y="1934150"/>
                </a:cubicBezTo>
                <a:cubicBezTo>
                  <a:pt x="3094580" y="2010100"/>
                  <a:pt x="2506823" y="2189430"/>
                  <a:pt x="2166939" y="2242495"/>
                </a:cubicBezTo>
                <a:cubicBezTo>
                  <a:pt x="923832" y="2444365"/>
                  <a:pt x="280369" y="2084842"/>
                  <a:pt x="116247" y="1894960"/>
                </a:cubicBezTo>
                <a:cubicBezTo>
                  <a:pt x="6439" y="1723511"/>
                  <a:pt x="-16420" y="1614696"/>
                  <a:pt x="9979" y="1420058"/>
                </a:cubicBezTo>
                <a:cubicBezTo>
                  <a:pt x="179632" y="582076"/>
                  <a:pt x="1382339" y="165423"/>
                  <a:pt x="1437237" y="0"/>
                </a:cubicBezTo>
                <a:cubicBezTo>
                  <a:pt x="1437694" y="38551"/>
                  <a:pt x="1438150" y="77103"/>
                  <a:pt x="1438607" y="115654"/>
                </a:cubicBezTo>
                <a:cubicBezTo>
                  <a:pt x="-9690" y="937454"/>
                  <a:pt x="-7461" y="1496195"/>
                  <a:pt x="140716" y="1785672"/>
                </a:cubicBezTo>
                <a:cubicBezTo>
                  <a:pt x="301464" y="2099707"/>
                  <a:pt x="1077979" y="2217306"/>
                  <a:pt x="1724326" y="2212995"/>
                </a:cubicBezTo>
                <a:cubicBezTo>
                  <a:pt x="2370673" y="2208684"/>
                  <a:pt x="3638699" y="1772247"/>
                  <a:pt x="4018796" y="1759804"/>
                </a:cubicBezTo>
                <a:cubicBezTo>
                  <a:pt x="4640389" y="1739455"/>
                  <a:pt x="4437887" y="2580102"/>
                  <a:pt x="4735350" y="2564861"/>
                </a:cubicBezTo>
                <a:cubicBezTo>
                  <a:pt x="5032813" y="2549620"/>
                  <a:pt x="5331566" y="2137082"/>
                  <a:pt x="5803572" y="1668359"/>
                </a:cubicBezTo>
                <a:close/>
              </a:path>
            </a:pathLst>
          </a:custGeom>
          <a:solidFill>
            <a:srgbClr val="2C2F45"/>
          </a:solidFill>
          <a:ln w="7072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73" name="Group 2">
            <a:extLst>
              <a:ext uri="{FF2B5EF4-FFF2-40B4-BE49-F238E27FC236}">
                <a16:creationId xmlns:a16="http://schemas.microsoft.com/office/drawing/2014/main" id="{4B760D54-9515-4A39-AE39-D3A496F33292}"/>
              </a:ext>
            </a:extLst>
          </p:cNvPr>
          <p:cNvGrpSpPr/>
          <p:nvPr/>
        </p:nvGrpSpPr>
        <p:grpSpPr>
          <a:xfrm>
            <a:off x="6363590" y="2040893"/>
            <a:ext cx="4533010" cy="2744591"/>
            <a:chOff x="2591472" y="4529905"/>
            <a:chExt cx="2513902" cy="1391026"/>
          </a:xfrm>
        </p:grpSpPr>
        <p:grpSp>
          <p:nvGrpSpPr>
            <p:cNvPr id="198" name="Group 16">
              <a:extLst>
                <a:ext uri="{FF2B5EF4-FFF2-40B4-BE49-F238E27FC236}">
                  <a16:creationId xmlns:a16="http://schemas.microsoft.com/office/drawing/2014/main" id="{62A3D943-2ECC-4C59-B210-B9EC4AEE483E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395536" y="2564904"/>
              <a:chExt cx="4749925" cy="2628292"/>
            </a:xfrm>
            <a:solidFill>
              <a:srgbClr val="000000"/>
            </a:solidFill>
          </p:grpSpPr>
          <p:grpSp>
            <p:nvGrpSpPr>
              <p:cNvPr id="199" name="Group 17">
                <a:extLst>
                  <a:ext uri="{FF2B5EF4-FFF2-40B4-BE49-F238E27FC236}">
                    <a16:creationId xmlns:a16="http://schemas.microsoft.com/office/drawing/2014/main" id="{2D72F1BF-8C82-4AD7-95BC-2650E013FEF5}"/>
                  </a:ext>
                </a:extLst>
              </p:cNvPr>
              <p:cNvGrpSpPr/>
              <p:nvPr userDrawn="1"/>
            </p:nvGrpSpPr>
            <p:grpSpPr>
              <a:xfrm>
                <a:off x="395536" y="2564904"/>
                <a:ext cx="4749925" cy="2628292"/>
                <a:chOff x="395536" y="2204864"/>
                <a:chExt cx="5400600" cy="2988332"/>
              </a:xfrm>
              <a:grpFill/>
            </p:grpSpPr>
            <p:sp>
              <p:nvSpPr>
                <p:cNvPr id="201" name="Rounded Rectangle 3">
                  <a:extLst>
                    <a:ext uri="{FF2B5EF4-FFF2-40B4-BE49-F238E27FC236}">
                      <a16:creationId xmlns:a16="http://schemas.microsoft.com/office/drawing/2014/main" id="{E5927B3A-759B-4B66-93A9-BBEDBB8F7D30}"/>
                    </a:ext>
                  </a:extLst>
                </p:cNvPr>
                <p:cNvSpPr/>
                <p:nvPr userDrawn="1"/>
              </p:nvSpPr>
              <p:spPr>
                <a:xfrm>
                  <a:off x="971600" y="2204864"/>
                  <a:ext cx="4248472" cy="2736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2" name="Rectangle 20">
                  <a:extLst>
                    <a:ext uri="{FF2B5EF4-FFF2-40B4-BE49-F238E27FC236}">
                      <a16:creationId xmlns:a16="http://schemas.microsoft.com/office/drawing/2014/main" id="{FEE8A436-5F9D-4214-8FE7-03F3BAA5CAAF}"/>
                    </a:ext>
                  </a:extLst>
                </p:cNvPr>
                <p:cNvSpPr/>
                <p:nvPr/>
              </p:nvSpPr>
              <p:spPr>
                <a:xfrm>
                  <a:off x="395536" y="4941168"/>
                  <a:ext cx="5400600" cy="144016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3" name="Trapezoid 21">
                  <a:extLst>
                    <a:ext uri="{FF2B5EF4-FFF2-40B4-BE49-F238E27FC236}">
                      <a16:creationId xmlns:a16="http://schemas.microsoft.com/office/drawing/2014/main" id="{00F98A99-4E1A-47FF-87A5-2A3166991010}"/>
                    </a:ext>
                  </a:extLst>
                </p:cNvPr>
                <p:cNvSpPr/>
                <p:nvPr userDrawn="1"/>
              </p:nvSpPr>
              <p:spPr>
                <a:xfrm rot="10800000">
                  <a:off x="395536" y="5085184"/>
                  <a:ext cx="5400600" cy="108012"/>
                </a:xfrm>
                <a:prstGeom prst="trapezoid">
                  <a:avLst>
                    <a:gd name="adj" fmla="val 129851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200" name="Rectangle 18">
                <a:extLst>
                  <a:ext uri="{FF2B5EF4-FFF2-40B4-BE49-F238E27FC236}">
                    <a16:creationId xmlns:a16="http://schemas.microsoft.com/office/drawing/2014/main" id="{F0246899-A422-440C-8FA7-64426E8D1615}"/>
                  </a:ext>
                </a:extLst>
              </p:cNvPr>
              <p:cNvSpPr/>
              <p:nvPr userDrawn="1"/>
            </p:nvSpPr>
            <p:spPr>
              <a:xfrm>
                <a:off x="2518470" y="5009698"/>
                <a:ext cx="504056" cy="45719"/>
              </a:xfrm>
              <a:prstGeom prst="rect">
                <a:avLst/>
              </a:prstGeom>
              <a:solidFill>
                <a:srgbClr val="000000">
                  <a:lumMod val="75000"/>
                  <a:lumOff val="2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96" name="Oval 14">
              <a:extLst>
                <a:ext uri="{FF2B5EF4-FFF2-40B4-BE49-F238E27FC236}">
                  <a16:creationId xmlns:a16="http://schemas.microsoft.com/office/drawing/2014/main" id="{43D52604-07FD-4512-9A1D-CB6A9FCA4535}"/>
                </a:ext>
              </a:extLst>
            </p:cNvPr>
            <p:cNvSpPr/>
            <p:nvPr userDrawn="1"/>
          </p:nvSpPr>
          <p:spPr>
            <a:xfrm>
              <a:off x="4806436" y="5837169"/>
              <a:ext cx="61577" cy="55183"/>
            </a:xfrm>
            <a:prstGeom prst="ellipse">
              <a:avLst/>
            </a:prstGeom>
            <a:solidFill>
              <a:srgbClr val="000000">
                <a:lumMod val="50000"/>
                <a:lumOff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4" name="Graphic 25">
            <a:extLst>
              <a:ext uri="{FF2B5EF4-FFF2-40B4-BE49-F238E27FC236}">
                <a16:creationId xmlns:a16="http://schemas.microsoft.com/office/drawing/2014/main" id="{1DF86BDD-6D98-4D61-BAFC-4442CD8C5831}"/>
              </a:ext>
            </a:extLst>
          </p:cNvPr>
          <p:cNvGrpSpPr/>
          <p:nvPr/>
        </p:nvGrpSpPr>
        <p:grpSpPr>
          <a:xfrm>
            <a:off x="6429918" y="5143944"/>
            <a:ext cx="1148147" cy="773837"/>
            <a:chOff x="342288" y="5278574"/>
            <a:chExt cx="1920177" cy="1275995"/>
          </a:xfrm>
        </p:grpSpPr>
        <p:sp>
          <p:nvSpPr>
            <p:cNvPr id="177" name="Freeform: Shape 23">
              <a:extLst>
                <a:ext uri="{FF2B5EF4-FFF2-40B4-BE49-F238E27FC236}">
                  <a16:creationId xmlns:a16="http://schemas.microsoft.com/office/drawing/2014/main" id="{5D362A76-6212-47EF-BDD0-2283A83CAC4D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rgbClr val="2C2F45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8" name="Freeform: Shape 24">
              <a:extLst>
                <a:ext uri="{FF2B5EF4-FFF2-40B4-BE49-F238E27FC236}">
                  <a16:creationId xmlns:a16="http://schemas.microsoft.com/office/drawing/2014/main" id="{DD48C0AF-04A5-429F-AF4A-A14DE3EB498C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rgbClr val="0680C3">
                <a:lumMod val="75000"/>
              </a:srgb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9" name="Freeform: Shape 25">
              <a:extLst>
                <a:ext uri="{FF2B5EF4-FFF2-40B4-BE49-F238E27FC236}">
                  <a16:creationId xmlns:a16="http://schemas.microsoft.com/office/drawing/2014/main" id="{A93A40B6-B9A9-44B1-9D7F-2B3306DBF426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rgbClr val="0680C3">
                <a:lumMod val="60000"/>
                <a:lumOff val="40000"/>
              </a:srgb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0" name="Freeform: Shape 26">
              <a:extLst>
                <a:ext uri="{FF2B5EF4-FFF2-40B4-BE49-F238E27FC236}">
                  <a16:creationId xmlns:a16="http://schemas.microsoft.com/office/drawing/2014/main" id="{CAE938E3-87B4-4738-AEA7-CB1591157E70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rgbClr val="0680C3">
                <a:lumMod val="50000"/>
              </a:srgb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1" name="Freeform: Shape 27">
              <a:extLst>
                <a:ext uri="{FF2B5EF4-FFF2-40B4-BE49-F238E27FC236}">
                  <a16:creationId xmlns:a16="http://schemas.microsoft.com/office/drawing/2014/main" id="{15DB91A4-45AD-43AF-B787-167C923E6968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2" name="Freeform: Shape 28">
              <a:extLst>
                <a:ext uri="{FF2B5EF4-FFF2-40B4-BE49-F238E27FC236}">
                  <a16:creationId xmlns:a16="http://schemas.microsoft.com/office/drawing/2014/main" id="{CDC9655D-25BE-4285-9322-67119311161E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3" name="Freeform: Shape 29">
              <a:extLst>
                <a:ext uri="{FF2B5EF4-FFF2-40B4-BE49-F238E27FC236}">
                  <a16:creationId xmlns:a16="http://schemas.microsoft.com/office/drawing/2014/main" id="{265D97AA-676F-4B43-95F9-69C1950BBAD4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rgbClr val="0680C3">
                <a:lumMod val="40000"/>
                <a:lumOff val="60000"/>
              </a:srgb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4" name="Freeform: Shape 30">
              <a:extLst>
                <a:ext uri="{FF2B5EF4-FFF2-40B4-BE49-F238E27FC236}">
                  <a16:creationId xmlns:a16="http://schemas.microsoft.com/office/drawing/2014/main" id="{3AFE4B85-4720-4A9A-993C-C38F8D3CCED1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rgbClr val="0680C3">
                <a:lumMod val="40000"/>
                <a:lumOff val="60000"/>
              </a:srgb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76" name="자유형: 도형 71">
            <a:extLst>
              <a:ext uri="{FF2B5EF4-FFF2-40B4-BE49-F238E27FC236}">
                <a16:creationId xmlns:a16="http://schemas.microsoft.com/office/drawing/2014/main" id="{BDFD84F2-1579-4292-AB90-1A87F317E2ED}"/>
              </a:ext>
            </a:extLst>
          </p:cNvPr>
          <p:cNvSpPr/>
          <p:nvPr/>
        </p:nvSpPr>
        <p:spPr>
          <a:xfrm>
            <a:off x="7351992" y="3076326"/>
            <a:ext cx="855392" cy="845718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TextBox 3">
            <a:extLst>
              <a:ext uri="{FF2B5EF4-FFF2-40B4-BE49-F238E27FC236}">
                <a16:creationId xmlns:a16="http://schemas.microsoft.com/office/drawing/2014/main" id="{C4856410-0905-4590-87A5-A8E1C7BFAC56}"/>
              </a:ext>
            </a:extLst>
          </p:cNvPr>
          <p:cNvSpPr txBox="1"/>
          <p:nvPr/>
        </p:nvSpPr>
        <p:spPr>
          <a:xfrm>
            <a:off x="7823923" y="3926337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Zoom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7" name="TextBox 14">
            <a:extLst>
              <a:ext uri="{FF2B5EF4-FFF2-40B4-BE49-F238E27FC236}">
                <a16:creationId xmlns:a16="http://schemas.microsoft.com/office/drawing/2014/main" id="{BC8C84BD-5B0A-44F1-BF2A-5592DFE07955}"/>
              </a:ext>
            </a:extLst>
          </p:cNvPr>
          <p:cNvSpPr txBox="1"/>
          <p:nvPr/>
        </p:nvSpPr>
        <p:spPr>
          <a:xfrm>
            <a:off x="6785441" y="3926337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Teams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8" name="TextBox 16">
            <a:extLst>
              <a:ext uri="{FF2B5EF4-FFF2-40B4-BE49-F238E27FC236}">
                <a16:creationId xmlns:a16="http://schemas.microsoft.com/office/drawing/2014/main" id="{34C83FF0-6386-4B14-81F4-5F1F8C6F5CDB}"/>
              </a:ext>
            </a:extLst>
          </p:cNvPr>
          <p:cNvSpPr txBox="1"/>
          <p:nvPr/>
        </p:nvSpPr>
        <p:spPr>
          <a:xfrm>
            <a:off x="7824861" y="2879840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Meet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9" name="TextBox 16">
            <a:extLst>
              <a:ext uri="{FF2B5EF4-FFF2-40B4-BE49-F238E27FC236}">
                <a16:creationId xmlns:a16="http://schemas.microsoft.com/office/drawing/2014/main" id="{A19560E2-B1F2-4326-8BBA-57906F57AC5E}"/>
              </a:ext>
            </a:extLst>
          </p:cNvPr>
          <p:cNvSpPr txBox="1"/>
          <p:nvPr/>
        </p:nvSpPr>
        <p:spPr>
          <a:xfrm>
            <a:off x="6812512" y="2879840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Facebook Live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048" name="Picture 24" descr="Preguntas y respuestas: instagram y marca personal - Marficom">
            <a:extLst>
              <a:ext uri="{FF2B5EF4-FFF2-40B4-BE49-F238E27FC236}">
                <a16:creationId xmlns:a16="http://schemas.microsoft.com/office/drawing/2014/main" id="{F9094BA9-460B-4881-BE95-A08DB9A39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9" b="21292"/>
          <a:stretch/>
        </p:blipFill>
        <p:spPr bwMode="auto">
          <a:xfrm>
            <a:off x="6955840" y="2423952"/>
            <a:ext cx="1209738" cy="37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Google Meet - Aplicaciones en Google Play">
            <a:extLst>
              <a:ext uri="{FF2B5EF4-FFF2-40B4-BE49-F238E27FC236}">
                <a16:creationId xmlns:a16="http://schemas.microsoft.com/office/drawing/2014/main" id="{DB98C955-C36A-4397-8B7B-6BF771C54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470" y="2331041"/>
            <a:ext cx="543141" cy="54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Microsoft Teams - Wikipedia, la enciclopedia libre">
            <a:extLst>
              <a:ext uri="{FF2B5EF4-FFF2-40B4-BE49-F238E27FC236}">
                <a16:creationId xmlns:a16="http://schemas.microsoft.com/office/drawing/2014/main" id="{046EE99F-3575-48E3-9F20-386ABD81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13" y="3429037"/>
            <a:ext cx="493765" cy="4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Zoom: Guía de iniciación y tutorial para nuevos usuarios 🧿🧿">
            <a:extLst>
              <a:ext uri="{FF2B5EF4-FFF2-40B4-BE49-F238E27FC236}">
                <a16:creationId xmlns:a16="http://schemas.microsoft.com/office/drawing/2014/main" id="{8C02E59C-E0CF-4C39-BB49-9E64314B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18" y="3426825"/>
            <a:ext cx="899128" cy="5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40" descr="Google Classroom: cómo usar la app">
            <a:extLst>
              <a:ext uri="{FF2B5EF4-FFF2-40B4-BE49-F238E27FC236}">
                <a16:creationId xmlns:a16="http://schemas.microsoft.com/office/drawing/2014/main" id="{A4D217AE-16D8-420D-AC23-FAA031D82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5" t="15478" r="24524" b="31060"/>
          <a:stretch/>
        </p:blipFill>
        <p:spPr bwMode="auto">
          <a:xfrm>
            <a:off x="9070406" y="2347044"/>
            <a:ext cx="1025637" cy="50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" name="TextBox 14">
            <a:extLst>
              <a:ext uri="{FF2B5EF4-FFF2-40B4-BE49-F238E27FC236}">
                <a16:creationId xmlns:a16="http://schemas.microsoft.com/office/drawing/2014/main" id="{5ED8D673-DFD5-4352-97E3-2398D143D933}"/>
              </a:ext>
            </a:extLst>
          </p:cNvPr>
          <p:cNvSpPr txBox="1"/>
          <p:nvPr/>
        </p:nvSpPr>
        <p:spPr>
          <a:xfrm>
            <a:off x="8796692" y="2852353"/>
            <a:ext cx="1553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Google Classroom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066" name="Picture 42" descr="Cómo utilizar Moodle? - Tutorial - YouTube">
            <a:extLst>
              <a:ext uri="{FF2B5EF4-FFF2-40B4-BE49-F238E27FC236}">
                <a16:creationId xmlns:a16="http://schemas.microsoft.com/office/drawing/2014/main" id="{4DE3EF2C-AB23-4574-8981-714227CE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73" y="3390937"/>
            <a:ext cx="1120502" cy="6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" name="TextBox 3">
            <a:extLst>
              <a:ext uri="{FF2B5EF4-FFF2-40B4-BE49-F238E27FC236}">
                <a16:creationId xmlns:a16="http://schemas.microsoft.com/office/drawing/2014/main" id="{27A84AB1-A5C4-4911-AA95-002004B75A0F}"/>
              </a:ext>
            </a:extLst>
          </p:cNvPr>
          <p:cNvSpPr txBox="1"/>
          <p:nvPr/>
        </p:nvSpPr>
        <p:spPr>
          <a:xfrm>
            <a:off x="8773898" y="3926337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Moodle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9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, sostener, mano, teléfono&#10;&#10;Descripción generada automáticamente">
            <a:extLst>
              <a:ext uri="{FF2B5EF4-FFF2-40B4-BE49-F238E27FC236}">
                <a16:creationId xmlns:a16="http://schemas.microsoft.com/office/drawing/2014/main" id="{895DD77E-9552-4352-BB02-6C246D540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559529" y="1829589"/>
            <a:ext cx="7072942" cy="39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9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3BD18EA7-13F7-4356-B28E-BDE6129CB2B2}"/>
              </a:ext>
            </a:extLst>
          </p:cNvPr>
          <p:cNvSpPr/>
          <p:nvPr/>
        </p:nvSpPr>
        <p:spPr>
          <a:xfrm>
            <a:off x="1384507" y="1280011"/>
            <a:ext cx="2279720" cy="4969664"/>
          </a:xfrm>
          <a:prstGeom prst="roundRect">
            <a:avLst>
              <a:gd name="adj" fmla="val 608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B637C661-EB9D-4605-B850-79DBCFA0BCE5}"/>
              </a:ext>
            </a:extLst>
          </p:cNvPr>
          <p:cNvSpPr/>
          <p:nvPr/>
        </p:nvSpPr>
        <p:spPr>
          <a:xfrm>
            <a:off x="1384508" y="1267752"/>
            <a:ext cx="2279719" cy="601465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D16BA630-0200-410F-BE25-23F8E7F2AF6B}"/>
              </a:ext>
            </a:extLst>
          </p:cNvPr>
          <p:cNvSpPr/>
          <p:nvPr/>
        </p:nvSpPr>
        <p:spPr>
          <a:xfrm>
            <a:off x="3726957" y="1276444"/>
            <a:ext cx="2279720" cy="4969664"/>
          </a:xfrm>
          <a:prstGeom prst="roundRect">
            <a:avLst>
              <a:gd name="adj" fmla="val 608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D7F5A347-2DD0-4CAD-A98A-288C481F3E4C}"/>
              </a:ext>
            </a:extLst>
          </p:cNvPr>
          <p:cNvSpPr/>
          <p:nvPr/>
        </p:nvSpPr>
        <p:spPr>
          <a:xfrm>
            <a:off x="3726959" y="1274757"/>
            <a:ext cx="2279719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1C82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739D761B-59F4-4EEE-8123-AC2DA73EACE9}"/>
              </a:ext>
            </a:extLst>
          </p:cNvPr>
          <p:cNvSpPr/>
          <p:nvPr/>
        </p:nvSpPr>
        <p:spPr>
          <a:xfrm>
            <a:off x="6048115" y="1281776"/>
            <a:ext cx="2279720" cy="4969664"/>
          </a:xfrm>
          <a:prstGeom prst="roundRect">
            <a:avLst>
              <a:gd name="adj" fmla="val 608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745DDE9A-3324-47D0-B627-D1F6F403EB6E}"/>
              </a:ext>
            </a:extLst>
          </p:cNvPr>
          <p:cNvSpPr/>
          <p:nvPr/>
        </p:nvSpPr>
        <p:spPr>
          <a:xfrm>
            <a:off x="6048117" y="1280089"/>
            <a:ext cx="2279719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0B9B3A7E-A38C-4772-8133-53D0E6FFA5AE}"/>
              </a:ext>
            </a:extLst>
          </p:cNvPr>
          <p:cNvSpPr/>
          <p:nvPr/>
        </p:nvSpPr>
        <p:spPr>
          <a:xfrm>
            <a:off x="8369273" y="1281776"/>
            <a:ext cx="2279720" cy="4969664"/>
          </a:xfrm>
          <a:prstGeom prst="roundRect">
            <a:avLst>
              <a:gd name="adj" fmla="val 608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F48A9144-341F-4B7C-86C2-97AF6918D7BF}"/>
              </a:ext>
            </a:extLst>
          </p:cNvPr>
          <p:cNvSpPr/>
          <p:nvPr/>
        </p:nvSpPr>
        <p:spPr>
          <a:xfrm>
            <a:off x="8369275" y="1280089"/>
            <a:ext cx="2279719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1C82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7C50A2-9EFC-43A2-B740-3CA2FBC81D7C}"/>
              </a:ext>
            </a:extLst>
          </p:cNvPr>
          <p:cNvSpPr txBox="1"/>
          <p:nvPr/>
        </p:nvSpPr>
        <p:spPr>
          <a:xfrm>
            <a:off x="1546410" y="2025257"/>
            <a:ext cx="195591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35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¿Qué análisis y reflexión se puede hacer en relación a la afectación que ha hecho la pandemia a la educación superior a nivel global y particularmente en nuestro país?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1C7DC4-98EB-4BB4-B1AE-D099DC965396}"/>
              </a:ext>
            </a:extLst>
          </p:cNvPr>
          <p:cNvSpPr txBox="1"/>
          <p:nvPr/>
        </p:nvSpPr>
        <p:spPr>
          <a:xfrm>
            <a:off x="6049906" y="2050657"/>
            <a:ext cx="2131672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286"/>
            <a:r>
              <a:rPr lang="es-419" altLang="ko-KR" sz="135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¿Cuales serían las estrategias pedagógicas y didácticas que los docentes y estudiantes deberán aplicar emergentemente en esta situación, con apoyo de las herramientas tecnológicas?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744A18-0BF7-4880-B26A-B03556D89139}"/>
              </a:ext>
            </a:extLst>
          </p:cNvPr>
          <p:cNvSpPr txBox="1"/>
          <p:nvPr/>
        </p:nvSpPr>
        <p:spPr>
          <a:xfrm>
            <a:off x="8531180" y="2050657"/>
            <a:ext cx="1955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286"/>
            <a:r>
              <a:rPr lang="es-CO" sz="135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Algún otro comentario y/o sugerencias que quisieran hacer a la comunidad educativa y al público en general como especialistas en educación para que la enseñanza en casa logre los propósitos de un aprendizaje significativo y las competencias debidas dirigidas al logro de los proyectos de vida de los estudiantes.</a:t>
            </a:r>
            <a:endParaRPr lang="ko-KR" altLang="en-US" sz="135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0BEF238D-1F06-4FC8-AB7B-77EAB9390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5093" y="1384249"/>
            <a:ext cx="1088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prstClr val="white"/>
                </a:solidFill>
                <a:latin typeface="Arial"/>
                <a:cs typeface="Arial" charset="0"/>
              </a:rPr>
              <a:t>4</a:t>
            </a:r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06A06913-6748-4E56-A4DB-7BDBFA55F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935" y="1393763"/>
            <a:ext cx="1088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prstClr val="white"/>
                </a:solidFill>
                <a:latin typeface="Arial"/>
                <a:cs typeface="Arial" charset="0"/>
              </a:rPr>
              <a:t>3</a:t>
            </a:r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859F7452-D36C-41C1-A073-0A742CF8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77" y="1393763"/>
            <a:ext cx="1088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prstClr val="white"/>
                </a:solidFill>
                <a:latin typeface="Arial"/>
                <a:cs typeface="Arial" charset="0"/>
              </a:rPr>
              <a:t>2</a:t>
            </a:r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B30A41FC-A2A9-44D0-91A5-415FD87CD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326" y="1353517"/>
            <a:ext cx="1088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prstClr val="white"/>
                </a:solidFill>
                <a:latin typeface="Arial"/>
                <a:cs typeface="Arial" charset="0"/>
              </a:rPr>
              <a:t>1</a:t>
            </a:r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E4A5C3BC-C831-4C9E-9500-3C1F4129F323}"/>
              </a:ext>
            </a:extLst>
          </p:cNvPr>
          <p:cNvSpPr txBox="1"/>
          <p:nvPr/>
        </p:nvSpPr>
        <p:spPr>
          <a:xfrm>
            <a:off x="3830701" y="2050657"/>
            <a:ext cx="2117816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286"/>
            <a:r>
              <a:rPr lang="es-CO" sz="135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¿Cuáles serían los retos y desafíos que los docentes y estudiantes deberán afrontar en este tiempo de pandemia, en donde se ha tenido un cambio abrupto de la cultura de escolarización (de manera presencial) a la modalidad del estudio en casa (apoyándose en la virtualidad) y que el proceso de formación continua hasta lograr los objetivos programáticos?</a:t>
            </a:r>
            <a:endParaRPr lang="ko-KR" altLang="en-US" sz="135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155CD5EE-C831-4E8A-B125-F03C2A1B0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b="1" dirty="0"/>
              <a:t>Contexto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47637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ck Arc 2">
            <a:extLst>
              <a:ext uri="{FF2B5EF4-FFF2-40B4-BE49-F238E27FC236}">
                <a16:creationId xmlns:a16="http://schemas.microsoft.com/office/drawing/2014/main" id="{65174D39-70BA-4A0E-94BD-C0B6DFCE277F}"/>
              </a:ext>
            </a:extLst>
          </p:cNvPr>
          <p:cNvSpPr/>
          <p:nvPr/>
        </p:nvSpPr>
        <p:spPr>
          <a:xfrm>
            <a:off x="5266445" y="3097741"/>
            <a:ext cx="3165403" cy="3165403"/>
          </a:xfrm>
          <a:prstGeom prst="blockArc">
            <a:avLst>
              <a:gd name="adj1" fmla="val 10800000"/>
              <a:gd name="adj2" fmla="val 0"/>
              <a:gd name="adj3" fmla="val 3104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Block Arc 3">
            <a:extLst>
              <a:ext uri="{FF2B5EF4-FFF2-40B4-BE49-F238E27FC236}">
                <a16:creationId xmlns:a16="http://schemas.microsoft.com/office/drawing/2014/main" id="{BD1BCAE7-C1C8-4A5E-95D5-E32C0A0D02FA}"/>
              </a:ext>
            </a:extLst>
          </p:cNvPr>
          <p:cNvSpPr/>
          <p:nvPr/>
        </p:nvSpPr>
        <p:spPr>
          <a:xfrm rot="10800000">
            <a:off x="3082773" y="3091754"/>
            <a:ext cx="3165403" cy="3165403"/>
          </a:xfrm>
          <a:prstGeom prst="blockArc">
            <a:avLst>
              <a:gd name="adj1" fmla="val 10800000"/>
              <a:gd name="adj2" fmla="val 0"/>
              <a:gd name="adj3" fmla="val 3104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0D025B3-FD96-464E-A032-8C52094BD509}"/>
              </a:ext>
            </a:extLst>
          </p:cNvPr>
          <p:cNvSpPr txBox="1"/>
          <p:nvPr/>
        </p:nvSpPr>
        <p:spPr>
          <a:xfrm>
            <a:off x="7712061" y="4110916"/>
            <a:ext cx="501850" cy="7109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2</a:t>
            </a:r>
            <a:endParaRPr lang="ko-KR" altLang="en-US" sz="36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744226F-925C-4283-A16B-F89843990A34}"/>
              </a:ext>
            </a:extLst>
          </p:cNvPr>
          <p:cNvSpPr txBox="1"/>
          <p:nvPr/>
        </p:nvSpPr>
        <p:spPr>
          <a:xfrm>
            <a:off x="5808198" y="3574728"/>
            <a:ext cx="22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000"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r>
              <a:rPr lang="en-US" altLang="ko-KR" sz="2400" dirty="0">
                <a:latin typeface="Cambria" panose="02040503050406030204" pitchFamily="18" charset="0"/>
                <a:ea typeface="Cambria" panose="02040503050406030204" pitchFamily="18" charset="0"/>
              </a:rPr>
              <a:t>DISRUPCIÓN</a:t>
            </a:r>
            <a:endParaRPr lang="ko-KR" altLang="en-US" sz="2400" dirty="0">
              <a:latin typeface="Cambria" panose="02040503050406030204" pitchFamily="18" charset="0"/>
            </a:endParaRP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FE0208D7-90EC-484F-BDAD-F1D05207E5BA}"/>
              </a:ext>
            </a:extLst>
          </p:cNvPr>
          <p:cNvGrpSpPr/>
          <p:nvPr/>
        </p:nvGrpSpPr>
        <p:grpSpPr>
          <a:xfrm>
            <a:off x="3082111" y="3097106"/>
            <a:ext cx="5347583" cy="3179373"/>
            <a:chOff x="2547874" y="2706970"/>
            <a:chExt cx="4017718" cy="2388710"/>
          </a:xfrm>
        </p:grpSpPr>
        <p:sp>
          <p:nvSpPr>
            <p:cNvPr id="14" name="Block Arc 7">
              <a:extLst>
                <a:ext uri="{FF2B5EF4-FFF2-40B4-BE49-F238E27FC236}">
                  <a16:creationId xmlns:a16="http://schemas.microsoft.com/office/drawing/2014/main" id="{42230DB3-69AC-41D0-B7C6-37537C7F0E38}"/>
                </a:ext>
              </a:extLst>
            </p:cNvPr>
            <p:cNvSpPr/>
            <p:nvPr/>
          </p:nvSpPr>
          <p:spPr>
            <a:xfrm rot="10800000">
              <a:off x="4187378" y="270697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Block Arc 8">
              <a:extLst>
                <a:ext uri="{FF2B5EF4-FFF2-40B4-BE49-F238E27FC236}">
                  <a16:creationId xmlns:a16="http://schemas.microsoft.com/office/drawing/2014/main" id="{7364B75D-82CB-472B-97F4-C637E5D7A4D8}"/>
                </a:ext>
              </a:extLst>
            </p:cNvPr>
            <p:cNvSpPr/>
            <p:nvPr/>
          </p:nvSpPr>
          <p:spPr>
            <a:xfrm>
              <a:off x="2547874" y="2717466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6" name="Isosceles Triangle 9">
              <a:extLst>
                <a:ext uri="{FF2B5EF4-FFF2-40B4-BE49-F238E27FC236}">
                  <a16:creationId xmlns:a16="http://schemas.microsoft.com/office/drawing/2014/main" id="{D473FD6A-99F6-4813-9A32-2470CED12AEF}"/>
                </a:ext>
              </a:extLst>
            </p:cNvPr>
            <p:cNvSpPr/>
            <p:nvPr/>
          </p:nvSpPr>
          <p:spPr>
            <a:xfrm rot="10800000">
              <a:off x="2558371" y="3893049"/>
              <a:ext cx="737820" cy="36340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7" name="Isosceles Triangle 10">
            <a:extLst>
              <a:ext uri="{FF2B5EF4-FFF2-40B4-BE49-F238E27FC236}">
                <a16:creationId xmlns:a16="http://schemas.microsoft.com/office/drawing/2014/main" id="{2BBF881B-9A61-495D-BE4A-F6A162970280}"/>
              </a:ext>
            </a:extLst>
          </p:cNvPr>
          <p:cNvSpPr/>
          <p:nvPr/>
        </p:nvSpPr>
        <p:spPr>
          <a:xfrm rot="10800000">
            <a:off x="7449741" y="4677170"/>
            <a:ext cx="982038" cy="483688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8434EB31-B3A5-4A74-8467-5B9B70A88D91}"/>
              </a:ext>
            </a:extLst>
          </p:cNvPr>
          <p:cNvSpPr txBox="1"/>
          <p:nvPr/>
        </p:nvSpPr>
        <p:spPr>
          <a:xfrm>
            <a:off x="3526791" y="3590514"/>
            <a:ext cx="22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RESILIENCIA</a:t>
            </a:r>
            <a:endParaRPr lang="ko-KR" altLang="en-US" sz="24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DED3DCB6-A117-4354-8DBA-857DE974D1AB}"/>
              </a:ext>
            </a:extLst>
          </p:cNvPr>
          <p:cNvSpPr txBox="1"/>
          <p:nvPr/>
        </p:nvSpPr>
        <p:spPr>
          <a:xfrm>
            <a:off x="3335632" y="4110916"/>
            <a:ext cx="501850" cy="7109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1</a:t>
            </a:r>
            <a:endParaRPr lang="ko-KR" altLang="en-US" sz="36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0" name="Freeform 55">
            <a:extLst>
              <a:ext uri="{FF2B5EF4-FFF2-40B4-BE49-F238E27FC236}">
                <a16:creationId xmlns:a16="http://schemas.microsoft.com/office/drawing/2014/main" id="{E8728793-8ADD-42E5-A3CA-35D46877CEDE}"/>
              </a:ext>
            </a:extLst>
          </p:cNvPr>
          <p:cNvSpPr/>
          <p:nvPr/>
        </p:nvSpPr>
        <p:spPr>
          <a:xfrm rot="2700000">
            <a:off x="4509537" y="4261217"/>
            <a:ext cx="343108" cy="84073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Cambria" panose="02040503050406030204" pitchFamily="18" charset="0"/>
            </a:endParaRPr>
          </a:p>
        </p:txBody>
      </p:sp>
      <p:sp>
        <p:nvSpPr>
          <p:cNvPr id="21" name="Rounded Rectangle 51">
            <a:extLst>
              <a:ext uri="{FF2B5EF4-FFF2-40B4-BE49-F238E27FC236}">
                <a16:creationId xmlns:a16="http://schemas.microsoft.com/office/drawing/2014/main" id="{49810822-3025-4D98-B9DC-96C361926CF3}"/>
              </a:ext>
            </a:extLst>
          </p:cNvPr>
          <p:cNvSpPr/>
          <p:nvPr/>
        </p:nvSpPr>
        <p:spPr>
          <a:xfrm rot="16200000" flipH="1">
            <a:off x="6543875" y="4362246"/>
            <a:ext cx="665842" cy="627063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2" name="Straight Connector 33">
            <a:extLst>
              <a:ext uri="{FF2B5EF4-FFF2-40B4-BE49-F238E27FC236}">
                <a16:creationId xmlns:a16="http://schemas.microsoft.com/office/drawing/2014/main" id="{451DB785-C1A0-4961-BBB2-AFD7FC11D790}"/>
              </a:ext>
            </a:extLst>
          </p:cNvPr>
          <p:cNvCxnSpPr>
            <a:cxnSpLocks/>
          </p:cNvCxnSpPr>
          <p:nvPr/>
        </p:nvCxnSpPr>
        <p:spPr>
          <a:xfrm>
            <a:off x="1038643" y="4026797"/>
            <a:ext cx="2920157" cy="704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4">
            <a:extLst>
              <a:ext uri="{FF2B5EF4-FFF2-40B4-BE49-F238E27FC236}">
                <a16:creationId xmlns:a16="http://schemas.microsoft.com/office/drawing/2014/main" id="{D61B6505-7C12-46D3-8783-A3898A964C88}"/>
              </a:ext>
            </a:extLst>
          </p:cNvPr>
          <p:cNvCxnSpPr>
            <a:cxnSpLocks/>
          </p:cNvCxnSpPr>
          <p:nvPr/>
        </p:nvCxnSpPr>
        <p:spPr>
          <a:xfrm flipV="1">
            <a:off x="7573158" y="4039174"/>
            <a:ext cx="3209142" cy="11212"/>
          </a:xfrm>
          <a:prstGeom prst="line">
            <a:avLst/>
          </a:prstGeom>
          <a:ln w="15875">
            <a:solidFill>
              <a:srgbClr val="002060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6">
            <a:extLst>
              <a:ext uri="{FF2B5EF4-FFF2-40B4-BE49-F238E27FC236}">
                <a16:creationId xmlns:a16="http://schemas.microsoft.com/office/drawing/2014/main" id="{1AA8557B-2FC2-41B4-B8FD-22449D6B0371}"/>
              </a:ext>
            </a:extLst>
          </p:cNvPr>
          <p:cNvSpPr txBox="1"/>
          <p:nvPr/>
        </p:nvSpPr>
        <p:spPr>
          <a:xfrm>
            <a:off x="1498631" y="399160"/>
            <a:ext cx="3763506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Cambria" panose="02040503050406030204" pitchFamily="18" charset="0"/>
                <a:ea typeface="Cambria" panose="02040503050406030204" pitchFamily="18" charset="0"/>
              </a:rPr>
              <a:t>Capacidad de hacer frente a las adversidades de la vida.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Cambria" panose="02040503050406030204" pitchFamily="18" charset="0"/>
                <a:ea typeface="Cambria" panose="02040503050406030204" pitchFamily="18" charset="0"/>
              </a:rPr>
              <a:t>Transformar el dolor en fuerza motora para superarse y salir fortalecido de ellas.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Cambria" panose="02040503050406030204" pitchFamily="18" charset="0"/>
                <a:ea typeface="Cambria" panose="02040503050406030204" pitchFamily="18" charset="0"/>
              </a:rPr>
              <a:t>La resiliencia 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invita a la acción </a:t>
            </a:r>
            <a:r>
              <a:rPr lang="es-CO" sz="2000" dirty="0">
                <a:latin typeface="Cambria" panose="02040503050406030204" pitchFamily="18" charset="0"/>
                <a:ea typeface="Cambria" panose="02040503050406030204" pitchFamily="18" charset="0"/>
              </a:rPr>
              <a:t>y la transformación propia de aquellos que se adaptan mejor al cambio.</a:t>
            </a: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F245ED3F-C09B-490F-AC1A-7E8BED77FA6F}"/>
              </a:ext>
            </a:extLst>
          </p:cNvPr>
          <p:cNvSpPr txBox="1"/>
          <p:nvPr/>
        </p:nvSpPr>
        <p:spPr>
          <a:xfrm>
            <a:off x="6586064" y="422775"/>
            <a:ext cx="410730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Cambria" panose="02040503050406030204" pitchFamily="18" charset="0"/>
                <a:ea typeface="Cambria" panose="02040503050406030204" pitchFamily="18" charset="0"/>
              </a:rPr>
              <a:t>Directamente relacionado con transformación, cambios y perspectivas en un tiempo récord.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Cambria" panose="02040503050406030204" pitchFamily="18" charset="0"/>
                <a:ea typeface="Cambria" panose="02040503050406030204" pitchFamily="18" charset="0"/>
              </a:rPr>
              <a:t>La empresa se transforma.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Cambria" panose="02040503050406030204" pitchFamily="18" charset="0"/>
                <a:ea typeface="Cambria" panose="02040503050406030204" pitchFamily="18" charset="0"/>
              </a:rPr>
              <a:t>Transforma su modelo de negocio.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Cambria" panose="02040503050406030204" pitchFamily="18" charset="0"/>
                <a:ea typeface="Cambria" panose="02040503050406030204" pitchFamily="18" charset="0"/>
              </a:rPr>
              <a:t>Lleva a cabo funciones de forma diferente.</a:t>
            </a:r>
          </a:p>
          <a:p>
            <a:pPr algn="ctr"/>
            <a:r>
              <a:rPr lang="es-CO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O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disrupción vs. velocidad</a:t>
            </a:r>
          </a:p>
        </p:txBody>
      </p:sp>
    </p:spTree>
    <p:extLst>
      <p:ext uri="{BB962C8B-B14F-4D97-AF65-F5344CB8AC3E}">
        <p14:creationId xmlns:p14="http://schemas.microsoft.com/office/powerpoint/2010/main" val="340001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Elbow Connector 51">
            <a:extLst>
              <a:ext uri="{FF2B5EF4-FFF2-40B4-BE49-F238E27FC236}">
                <a16:creationId xmlns:a16="http://schemas.microsoft.com/office/drawing/2014/main" id="{9C418389-62AE-4884-B61B-D085A0C0A869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6574546" y="3182613"/>
            <a:ext cx="1465178" cy="487778"/>
          </a:xfrm>
          <a:prstGeom prst="bentConnector3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5">
            <a:extLst>
              <a:ext uri="{FF2B5EF4-FFF2-40B4-BE49-F238E27FC236}">
                <a16:creationId xmlns:a16="http://schemas.microsoft.com/office/drawing/2014/main" id="{FD4B256B-44CD-4516-AD85-977B11A38957}"/>
              </a:ext>
            </a:extLst>
          </p:cNvPr>
          <p:cNvSpPr txBox="1"/>
          <p:nvPr/>
        </p:nvSpPr>
        <p:spPr>
          <a:xfrm>
            <a:off x="1270752" y="1564154"/>
            <a:ext cx="3208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latin typeface="Cambria" panose="02040503050406030204" pitchFamily="18" charset="0"/>
                <a:ea typeface="Cambria" panose="02040503050406030204" pitchFamily="18" charset="0"/>
              </a:rPr>
              <a:t>Adaptactión a cualquier entorno.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latin typeface="Cambria" panose="02040503050406030204" pitchFamily="18" charset="0"/>
                <a:ea typeface="Cambria" panose="02040503050406030204" pitchFamily="18" charset="0"/>
              </a:rPr>
              <a:t>Desarrollo de iniciativas propias.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3BC35D7E-33CF-425A-BA3E-921B185B1926}"/>
              </a:ext>
            </a:extLst>
          </p:cNvPr>
          <p:cNvSpPr txBox="1"/>
          <p:nvPr/>
        </p:nvSpPr>
        <p:spPr>
          <a:xfrm>
            <a:off x="8039724" y="2582448"/>
            <a:ext cx="277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  <a:defRPr sz="12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s-419" altLang="ko-KR" sz="1800" dirty="0"/>
              <a:t>Autoaprendizaje.</a:t>
            </a:r>
          </a:p>
          <a:p>
            <a:r>
              <a:rPr lang="es-419" altLang="ko-KR" sz="1800" dirty="0"/>
              <a:t>Autogestión.</a:t>
            </a:r>
          </a:p>
          <a:p>
            <a:r>
              <a:rPr lang="es-419" altLang="ko-KR" sz="1800" dirty="0"/>
              <a:t>Aprender a colaborar con otros.</a:t>
            </a:r>
          </a:p>
        </p:txBody>
      </p:sp>
      <p:sp>
        <p:nvSpPr>
          <p:cNvPr id="17" name="TextBox 45">
            <a:extLst>
              <a:ext uri="{FF2B5EF4-FFF2-40B4-BE49-F238E27FC236}">
                <a16:creationId xmlns:a16="http://schemas.microsoft.com/office/drawing/2014/main" id="{2718C304-8729-42B4-8352-712684D1693B}"/>
              </a:ext>
            </a:extLst>
          </p:cNvPr>
          <p:cNvSpPr txBox="1"/>
          <p:nvPr/>
        </p:nvSpPr>
        <p:spPr>
          <a:xfrm>
            <a:off x="1257707" y="3422112"/>
            <a:ext cx="3447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latin typeface="Cambria" panose="02040503050406030204" pitchFamily="18" charset="0"/>
                <a:ea typeface="Cambria" panose="02040503050406030204" pitchFamily="18" charset="0"/>
              </a:rPr>
              <a:t>Capacidad de análisis y resolución de problemas.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latin typeface="Cambria" panose="02040503050406030204" pitchFamily="18" charset="0"/>
                <a:ea typeface="Cambria" panose="02040503050406030204" pitchFamily="18" charset="0"/>
              </a:rPr>
              <a:t>Creatividad y pensamiento crítico.</a:t>
            </a:r>
            <a:endParaRPr lang="es-C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Elbow Connector 47">
            <a:extLst>
              <a:ext uri="{FF2B5EF4-FFF2-40B4-BE49-F238E27FC236}">
                <a16:creationId xmlns:a16="http://schemas.microsoft.com/office/drawing/2014/main" id="{0016A989-2DE5-4CF2-9AF2-4EAC53794882}"/>
              </a:ext>
            </a:extLst>
          </p:cNvPr>
          <p:cNvCxnSpPr>
            <a:cxnSpLocks/>
          </p:cNvCxnSpPr>
          <p:nvPr/>
        </p:nvCxnSpPr>
        <p:spPr>
          <a:xfrm rot="10800000">
            <a:off x="4134674" y="4478913"/>
            <a:ext cx="1713230" cy="321539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50">
            <a:extLst>
              <a:ext uri="{FF2B5EF4-FFF2-40B4-BE49-F238E27FC236}">
                <a16:creationId xmlns:a16="http://schemas.microsoft.com/office/drawing/2014/main" id="{D213DEB7-2BAE-4C34-91DE-67E958DB605A}"/>
              </a:ext>
            </a:extLst>
          </p:cNvPr>
          <p:cNvCxnSpPr>
            <a:cxnSpLocks/>
          </p:cNvCxnSpPr>
          <p:nvPr/>
        </p:nvCxnSpPr>
        <p:spPr>
          <a:xfrm rot="10800000">
            <a:off x="3727955" y="2532318"/>
            <a:ext cx="2079939" cy="25244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17">
            <a:extLst>
              <a:ext uri="{FF2B5EF4-FFF2-40B4-BE49-F238E27FC236}">
                <a16:creationId xmlns:a16="http://schemas.microsoft.com/office/drawing/2014/main" id="{C224A945-D449-491A-99BF-CAFCD854FDF9}"/>
              </a:ext>
            </a:extLst>
          </p:cNvPr>
          <p:cNvGrpSpPr/>
          <p:nvPr/>
        </p:nvGrpSpPr>
        <p:grpSpPr>
          <a:xfrm>
            <a:off x="4124687" y="1953209"/>
            <a:ext cx="3461259" cy="4909285"/>
            <a:chOff x="4391587" y="1699505"/>
            <a:chExt cx="3461259" cy="4909284"/>
          </a:xfrm>
        </p:grpSpPr>
        <p:sp>
          <p:nvSpPr>
            <p:cNvPr id="21" name="Trapezoid 22">
              <a:extLst>
                <a:ext uri="{FF2B5EF4-FFF2-40B4-BE49-F238E27FC236}">
                  <a16:creationId xmlns:a16="http://schemas.microsoft.com/office/drawing/2014/main" id="{BADD4C49-7BF6-4A3A-92C6-F7929EF208F9}"/>
                </a:ext>
              </a:extLst>
            </p:cNvPr>
            <p:cNvSpPr/>
            <p:nvPr/>
          </p:nvSpPr>
          <p:spPr>
            <a:xfrm>
              <a:off x="4391587" y="4974148"/>
              <a:ext cx="2455714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Cambria" panose="02040503050406030204" pitchFamily="18" charset="0"/>
              </a:endParaRPr>
            </a:p>
          </p:txBody>
        </p:sp>
        <p:sp>
          <p:nvSpPr>
            <p:cNvPr id="22" name="Trapezoid 22">
              <a:extLst>
                <a:ext uri="{FF2B5EF4-FFF2-40B4-BE49-F238E27FC236}">
                  <a16:creationId xmlns:a16="http://schemas.microsoft.com/office/drawing/2014/main" id="{EAF91E14-EE8C-4109-9F7B-5AC25924139A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latin typeface="Cambria" panose="02040503050406030204" pitchFamily="18" charset="0"/>
              </a:endParaRPr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502A9799-0D6D-4973-AFA5-3448342C2ABB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Cambria" panose="02040503050406030204" pitchFamily="18" charset="0"/>
              </a:endParaRPr>
            </a:p>
          </p:txBody>
        </p:sp>
        <p:sp>
          <p:nvSpPr>
            <p:cNvPr id="24" name="Trapezoid 22">
              <a:extLst>
                <a:ext uri="{FF2B5EF4-FFF2-40B4-BE49-F238E27FC236}">
                  <a16:creationId xmlns:a16="http://schemas.microsoft.com/office/drawing/2014/main" id="{CB3224E4-FC15-4EC4-BA2D-67F06B0B8D8C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Cambria" panose="02040503050406030204" pitchFamily="18" charset="0"/>
              </a:endParaRPr>
            </a:p>
          </p:txBody>
        </p:sp>
        <p:sp>
          <p:nvSpPr>
            <p:cNvPr id="25" name="Trapezoid 22">
              <a:extLst>
                <a:ext uri="{FF2B5EF4-FFF2-40B4-BE49-F238E27FC236}">
                  <a16:creationId xmlns:a16="http://schemas.microsoft.com/office/drawing/2014/main" id="{3AA42454-CC61-48C0-9835-47F45098DD08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latin typeface="Cambria" panose="02040503050406030204" pitchFamily="18" charset="0"/>
              </a:endParaRPr>
            </a:p>
          </p:txBody>
        </p:sp>
        <p:sp>
          <p:nvSpPr>
            <p:cNvPr id="26" name="TextBox 54">
              <a:extLst>
                <a:ext uri="{FF2B5EF4-FFF2-40B4-BE49-F238E27FC236}">
                  <a16:creationId xmlns:a16="http://schemas.microsoft.com/office/drawing/2014/main" id="{21FDDFAF-0524-423F-BF13-489233165849}"/>
                </a:ext>
              </a:extLst>
            </p:cNvPr>
            <p:cNvSpPr txBox="1"/>
            <p:nvPr/>
          </p:nvSpPr>
          <p:spPr>
            <a:xfrm>
              <a:off x="6164684" y="2267849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7" name="TextBox 55">
              <a:extLst>
                <a:ext uri="{FF2B5EF4-FFF2-40B4-BE49-F238E27FC236}">
                  <a16:creationId xmlns:a16="http://schemas.microsoft.com/office/drawing/2014/main" id="{A1EA6B4F-F944-4E7F-BF2B-26AC25E7E990}"/>
                </a:ext>
              </a:extLst>
            </p:cNvPr>
            <p:cNvSpPr txBox="1"/>
            <p:nvPr/>
          </p:nvSpPr>
          <p:spPr>
            <a:xfrm>
              <a:off x="6243592" y="3128963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8" name="TextBox 56">
              <a:extLst>
                <a:ext uri="{FF2B5EF4-FFF2-40B4-BE49-F238E27FC236}">
                  <a16:creationId xmlns:a16="http://schemas.microsoft.com/office/drawing/2014/main" id="{E54E48DE-0DFF-4F9F-9503-7DC82E48DF92}"/>
                </a:ext>
              </a:extLst>
            </p:cNvPr>
            <p:cNvSpPr txBox="1"/>
            <p:nvPr/>
          </p:nvSpPr>
          <p:spPr>
            <a:xfrm>
              <a:off x="5841768" y="4404596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C681BB8-BB0C-45BC-A5C3-44F12B28392B}"/>
              </a:ext>
            </a:extLst>
          </p:cNvPr>
          <p:cNvSpPr txBox="1"/>
          <p:nvPr/>
        </p:nvSpPr>
        <p:spPr>
          <a:xfrm>
            <a:off x="4892344" y="6270340"/>
            <a:ext cx="234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Estudiante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299853C-1EF3-48BC-BA9F-B68623ED1E39}"/>
              </a:ext>
            </a:extLst>
          </p:cNvPr>
          <p:cNvSpPr/>
          <p:nvPr/>
        </p:nvSpPr>
        <p:spPr>
          <a:xfrm>
            <a:off x="7122022" y="351919"/>
            <a:ext cx="3671518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latin typeface="Cambria" panose="02040503050406030204" pitchFamily="18" charset="0"/>
                <a:ea typeface="Cambria" panose="02040503050406030204" pitchFamily="18" charset="0"/>
              </a:rPr>
              <a:t>Compromiso.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latin typeface="Cambria" panose="02040503050406030204" pitchFamily="18" charset="0"/>
                <a:ea typeface="Cambria" panose="02040503050406030204" pitchFamily="18" charset="0"/>
              </a:rPr>
              <a:t>Aprender de forma autónoma.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latin typeface="Cambria" panose="02040503050406030204" pitchFamily="18" charset="0"/>
                <a:ea typeface="Cambria" panose="02040503050406030204" pitchFamily="18" charset="0"/>
              </a:rPr>
              <a:t>Actitud reflexiva individual.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latin typeface="Cambria" panose="02040503050406030204" pitchFamily="18" charset="0"/>
                <a:ea typeface="Cambria" panose="02040503050406030204" pitchFamily="18" charset="0"/>
              </a:rPr>
              <a:t>Interacciones colectivas</a:t>
            </a:r>
            <a:r>
              <a:rPr lang="es-CO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0" name="Marcador de texto 1">
            <a:extLst>
              <a:ext uri="{FF2B5EF4-FFF2-40B4-BE49-F238E27FC236}">
                <a16:creationId xmlns:a16="http://schemas.microsoft.com/office/drawing/2014/main" id="{08A67E82-8156-421D-8B60-94B5003D74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10235" y="87146"/>
            <a:ext cx="6881455" cy="724247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/>
              <a:t>Roles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79966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5D45630-86A6-4801-B13C-9EA138810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b="1" dirty="0"/>
              <a:t>Roles</a:t>
            </a:r>
            <a:endParaRPr lang="es-CO" b="1" dirty="0"/>
          </a:p>
        </p:txBody>
      </p:sp>
      <p:grpSp>
        <p:nvGrpSpPr>
          <p:cNvPr id="67" name="그룹 4">
            <a:extLst>
              <a:ext uri="{FF2B5EF4-FFF2-40B4-BE49-F238E27FC236}">
                <a16:creationId xmlns:a16="http://schemas.microsoft.com/office/drawing/2014/main" id="{C623851D-45AC-45DB-AA2B-FDC9213F616A}"/>
              </a:ext>
            </a:extLst>
          </p:cNvPr>
          <p:cNvGrpSpPr/>
          <p:nvPr/>
        </p:nvGrpSpPr>
        <p:grpSpPr>
          <a:xfrm rot="1433300">
            <a:off x="2205377" y="1746746"/>
            <a:ext cx="3532863" cy="4209711"/>
            <a:chOff x="4737812" y="2390015"/>
            <a:chExt cx="3159394" cy="3764690"/>
          </a:xfrm>
        </p:grpSpPr>
        <p:grpSp>
          <p:nvGrpSpPr>
            <p:cNvPr id="91" name="Group 3">
              <a:extLst>
                <a:ext uri="{FF2B5EF4-FFF2-40B4-BE49-F238E27FC236}">
                  <a16:creationId xmlns:a16="http://schemas.microsoft.com/office/drawing/2014/main" id="{D2188A2F-AA5A-478E-B397-2C7CBD94CFA5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96" name="Rectangle 8">
                <a:extLst>
                  <a:ext uri="{FF2B5EF4-FFF2-40B4-BE49-F238E27FC236}">
                    <a16:creationId xmlns:a16="http://schemas.microsoft.com/office/drawing/2014/main" id="{A1DA4A34-B8EF-4C66-9783-044C75ADC484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1"/>
              </a:p>
            </p:txBody>
          </p:sp>
          <p:sp>
            <p:nvSpPr>
              <p:cNvPr id="97" name="Rectangle 8">
                <a:extLst>
                  <a:ext uri="{FF2B5EF4-FFF2-40B4-BE49-F238E27FC236}">
                    <a16:creationId xmlns:a16="http://schemas.microsoft.com/office/drawing/2014/main" id="{0AD09E35-D3DB-4FA2-872A-C452408C94D6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1"/>
              </a:p>
            </p:txBody>
          </p:sp>
          <p:sp>
            <p:nvSpPr>
              <p:cNvPr id="98" name="Rectangle 8">
                <a:extLst>
                  <a:ext uri="{FF2B5EF4-FFF2-40B4-BE49-F238E27FC236}">
                    <a16:creationId xmlns:a16="http://schemas.microsoft.com/office/drawing/2014/main" id="{0CF26552-8B97-431F-AD78-FCD571DF9ADF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1"/>
              </a:p>
            </p:txBody>
          </p:sp>
          <p:sp>
            <p:nvSpPr>
              <p:cNvPr id="99" name="Rectangle 8">
                <a:extLst>
                  <a:ext uri="{FF2B5EF4-FFF2-40B4-BE49-F238E27FC236}">
                    <a16:creationId xmlns:a16="http://schemas.microsoft.com/office/drawing/2014/main" id="{7616BA9F-C613-49D1-9BBB-56DF3CD45FBC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1"/>
              </a:p>
            </p:txBody>
          </p:sp>
          <p:sp>
            <p:nvSpPr>
              <p:cNvPr id="100" name="Rectangle 8">
                <a:extLst>
                  <a:ext uri="{FF2B5EF4-FFF2-40B4-BE49-F238E27FC236}">
                    <a16:creationId xmlns:a16="http://schemas.microsoft.com/office/drawing/2014/main" id="{D120A546-173C-4DE6-8195-56373840E214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1"/>
              </a:p>
            </p:txBody>
          </p:sp>
        </p:grpSp>
        <p:sp>
          <p:nvSpPr>
            <p:cNvPr id="92" name="Rounded Rectangle 1">
              <a:extLst>
                <a:ext uri="{FF2B5EF4-FFF2-40B4-BE49-F238E27FC236}">
                  <a16:creationId xmlns:a16="http://schemas.microsoft.com/office/drawing/2014/main" id="{3EC1C059-8E3A-453C-AFB5-2AC5F44D03C7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0070C0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1"/>
            </a:p>
          </p:txBody>
        </p:sp>
        <p:sp>
          <p:nvSpPr>
            <p:cNvPr id="93" name="Rounded Rectangle 1">
              <a:extLst>
                <a:ext uri="{FF2B5EF4-FFF2-40B4-BE49-F238E27FC236}">
                  <a16:creationId xmlns:a16="http://schemas.microsoft.com/office/drawing/2014/main" id="{3450F43E-5F53-4A82-82F0-92740EE22E3D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9966FF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1" dirty="0"/>
            </a:p>
          </p:txBody>
        </p:sp>
        <p:sp>
          <p:nvSpPr>
            <p:cNvPr id="94" name="Rounded Rectangle 1">
              <a:extLst>
                <a:ext uri="{FF2B5EF4-FFF2-40B4-BE49-F238E27FC236}">
                  <a16:creationId xmlns:a16="http://schemas.microsoft.com/office/drawing/2014/main" id="{4E6C69F0-CDE0-4399-AAB9-A1CC3CB85C4E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1"/>
            </a:p>
          </p:txBody>
        </p:sp>
        <p:sp>
          <p:nvSpPr>
            <p:cNvPr id="95" name="Rounded Rectangle 1">
              <a:extLst>
                <a:ext uri="{FF2B5EF4-FFF2-40B4-BE49-F238E27FC236}">
                  <a16:creationId xmlns:a16="http://schemas.microsoft.com/office/drawing/2014/main" id="{E87A4BA6-CE7B-4A23-82D8-D9307989A2E0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002060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1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3613CB68-1DE3-42AA-9348-94351E5A6999}"/>
              </a:ext>
            </a:extLst>
          </p:cNvPr>
          <p:cNvGrpSpPr/>
          <p:nvPr/>
        </p:nvGrpSpPr>
        <p:grpSpPr>
          <a:xfrm>
            <a:off x="5701673" y="2929845"/>
            <a:ext cx="5041708" cy="2835586"/>
            <a:chOff x="5398995" y="2991545"/>
            <a:chExt cx="5379273" cy="1986033"/>
          </a:xfrm>
        </p:grpSpPr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2B2B643C-3CEC-4EBC-A091-5E8A1E02F8A2}"/>
                </a:ext>
              </a:extLst>
            </p:cNvPr>
            <p:cNvSpPr txBox="1"/>
            <p:nvPr/>
          </p:nvSpPr>
          <p:spPr>
            <a:xfrm>
              <a:off x="6121049" y="3059668"/>
              <a:ext cx="4657219" cy="840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b="1" dirty="0">
                  <a:latin typeface="Cambria" panose="02040503050406030204" pitchFamily="18" charset="0"/>
                  <a:ea typeface="Cambria" panose="02040503050406030204" pitchFamily="18" charset="0"/>
                </a:rPr>
                <a:t>Permitir al estudiante:</a:t>
              </a:r>
            </a:p>
            <a:p>
              <a:pPr algn="just"/>
              <a:r>
                <a:rPr lang="es-CO" b="1" dirty="0">
                  <a:latin typeface="Cambria" panose="02040503050406030204" pitchFamily="18" charset="0"/>
                  <a:ea typeface="Cambria" panose="02040503050406030204" pitchFamily="18" charset="0"/>
                </a:rPr>
                <a:t>Innovar, aprender haciendo, crear, ser crítico, ser conscientes y responsables de su aprendizaje.</a:t>
              </a:r>
              <a:endParaRPr lang="es-CO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8996798D-675B-4B86-8073-F808626F797E}"/>
                </a:ext>
              </a:extLst>
            </p:cNvPr>
            <p:cNvSpPr txBox="1"/>
            <p:nvPr/>
          </p:nvSpPr>
          <p:spPr>
            <a:xfrm>
              <a:off x="6116744" y="3882271"/>
              <a:ext cx="4536697" cy="64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algn="just">
                <a:defRPr sz="1700" b="1"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r>
                <a:rPr lang="es-CO" sz="1800" dirty="0"/>
                <a:t>Motivar al estudiante a aprender y desarrollar las habilidad que requiere el sigo XXI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13D769F5-3B5C-4C94-8EF1-5FD88D6EAD5A}"/>
                </a:ext>
              </a:extLst>
            </p:cNvPr>
            <p:cNvSpPr txBox="1"/>
            <p:nvPr/>
          </p:nvSpPr>
          <p:spPr>
            <a:xfrm>
              <a:off x="6116744" y="4516505"/>
              <a:ext cx="4546404" cy="452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b="1" dirty="0">
                  <a:latin typeface="Cambria" panose="02040503050406030204" pitchFamily="18" charset="0"/>
                  <a:ea typeface="Cambria" panose="02040503050406030204" pitchFamily="18" charset="0"/>
                </a:rPr>
                <a:t>Ser efectivos en el uso de las TIC y apoyar la gestión educativa.</a:t>
              </a:r>
              <a:endParaRPr lang="es-CO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" name="TextBox 13">
              <a:extLst>
                <a:ext uri="{FF2B5EF4-FFF2-40B4-BE49-F238E27FC236}">
                  <a16:creationId xmlns:a16="http://schemas.microsoft.com/office/drawing/2014/main" id="{46F65893-3010-4AE3-B7D2-542FB38A7B6B}"/>
                </a:ext>
              </a:extLst>
            </p:cNvPr>
            <p:cNvSpPr txBox="1"/>
            <p:nvPr/>
          </p:nvSpPr>
          <p:spPr>
            <a:xfrm>
              <a:off x="5398995" y="2991545"/>
              <a:ext cx="832867" cy="452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b="1" dirty="0">
                  <a:solidFill>
                    <a:srgbClr val="002060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02" name="TextBox 14">
              <a:extLst>
                <a:ext uri="{FF2B5EF4-FFF2-40B4-BE49-F238E27FC236}">
                  <a16:creationId xmlns:a16="http://schemas.microsoft.com/office/drawing/2014/main" id="{173FED72-8D3F-46AC-BFC4-BB5018949D71}"/>
                </a:ext>
              </a:extLst>
            </p:cNvPr>
            <p:cNvSpPr txBox="1"/>
            <p:nvPr/>
          </p:nvSpPr>
          <p:spPr>
            <a:xfrm>
              <a:off x="5398995" y="3722647"/>
              <a:ext cx="83286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b="1" dirty="0">
                  <a:solidFill>
                    <a:srgbClr val="9966FF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rgbClr val="9966FF"/>
                </a:solidFill>
                <a:cs typeface="Arial" pitchFamily="34" charset="0"/>
              </a:endParaRPr>
            </a:p>
          </p:txBody>
        </p:sp>
        <p:sp>
          <p:nvSpPr>
            <p:cNvPr id="103" name="TextBox 15">
              <a:extLst>
                <a:ext uri="{FF2B5EF4-FFF2-40B4-BE49-F238E27FC236}">
                  <a16:creationId xmlns:a16="http://schemas.microsoft.com/office/drawing/2014/main" id="{A86DF713-B1B4-475E-A00D-B5117E0928C0}"/>
                </a:ext>
              </a:extLst>
            </p:cNvPr>
            <p:cNvSpPr txBox="1"/>
            <p:nvPr/>
          </p:nvSpPr>
          <p:spPr>
            <a:xfrm>
              <a:off x="5408703" y="4524890"/>
              <a:ext cx="832867" cy="452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b="1" dirty="0">
                  <a:solidFill>
                    <a:srgbClr val="0070C0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69" name="TextBox 14">
            <a:extLst>
              <a:ext uri="{FF2B5EF4-FFF2-40B4-BE49-F238E27FC236}">
                <a16:creationId xmlns:a16="http://schemas.microsoft.com/office/drawing/2014/main" id="{335CA4AF-9C3E-4330-8640-EE98A1983C46}"/>
              </a:ext>
            </a:extLst>
          </p:cNvPr>
          <p:cNvSpPr txBox="1"/>
          <p:nvPr/>
        </p:nvSpPr>
        <p:spPr>
          <a:xfrm>
            <a:off x="4185537" y="2051517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15">
            <a:extLst>
              <a:ext uri="{FF2B5EF4-FFF2-40B4-BE49-F238E27FC236}">
                <a16:creationId xmlns:a16="http://schemas.microsoft.com/office/drawing/2014/main" id="{1862E97B-39D9-4078-9FEA-C68EB19393A9}"/>
              </a:ext>
            </a:extLst>
          </p:cNvPr>
          <p:cNvSpPr txBox="1"/>
          <p:nvPr/>
        </p:nvSpPr>
        <p:spPr>
          <a:xfrm rot="165260">
            <a:off x="2940667" y="3871240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BF838A0E-942A-4FE9-80FF-5D85AC91E93A}"/>
              </a:ext>
            </a:extLst>
          </p:cNvPr>
          <p:cNvSpPr/>
          <p:nvPr/>
        </p:nvSpPr>
        <p:spPr>
          <a:xfrm>
            <a:off x="3068904" y="6148537"/>
            <a:ext cx="6621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Una re-lectura del currículum para trabajar fundamentalmente lo esencial.</a:t>
            </a:r>
            <a:endParaRPr lang="es-CO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F65973CE-A44D-4AA0-A622-2213FB3DE421}"/>
              </a:ext>
            </a:extLst>
          </p:cNvPr>
          <p:cNvSpPr/>
          <p:nvPr/>
        </p:nvSpPr>
        <p:spPr>
          <a:xfrm>
            <a:off x="5495946" y="14107"/>
            <a:ext cx="5330553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latin typeface="Cambria" panose="02040503050406030204" pitchFamily="18" charset="0"/>
                <a:ea typeface="Cambria" panose="02040503050406030204" pitchFamily="18" charset="0"/>
              </a:rPr>
              <a:t>Diseñar clases más visuales.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latin typeface="Cambria" panose="02040503050406030204" pitchFamily="18" charset="0"/>
                <a:ea typeface="Cambria" panose="02040503050406030204" pitchFamily="18" charset="0"/>
              </a:rPr>
              <a:t>Técnica de ensayos: aportes textuales que se enmarcan en los caracteres que caben en un mensaje de WhatsApp.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latin typeface="Cambria" panose="02040503050406030204" pitchFamily="18" charset="0"/>
                <a:ea typeface="Cambria" panose="02040503050406030204" pitchFamily="18" charset="0"/>
              </a:rPr>
              <a:t>Técnica de talleres: desarrollar actividades interactivas y dinámicas, para evidenciar los desempeños como resultado de una acción</a:t>
            </a:r>
          </a:p>
        </p:txBody>
      </p:sp>
      <p:grpSp>
        <p:nvGrpSpPr>
          <p:cNvPr id="153" name="Graphic 3">
            <a:extLst>
              <a:ext uri="{FF2B5EF4-FFF2-40B4-BE49-F238E27FC236}">
                <a16:creationId xmlns:a16="http://schemas.microsoft.com/office/drawing/2014/main" id="{39104080-E4F9-4FDC-8294-DADFFD57AA16}"/>
              </a:ext>
            </a:extLst>
          </p:cNvPr>
          <p:cNvGrpSpPr/>
          <p:nvPr/>
        </p:nvGrpSpPr>
        <p:grpSpPr>
          <a:xfrm>
            <a:off x="1443047" y="2224130"/>
            <a:ext cx="2353517" cy="4153923"/>
            <a:chOff x="1424872" y="2075061"/>
            <a:chExt cx="2247770" cy="4442649"/>
          </a:xfrm>
        </p:grpSpPr>
        <p:sp>
          <p:nvSpPr>
            <p:cNvPr id="154" name="Freeform: Shape 106">
              <a:extLst>
                <a:ext uri="{FF2B5EF4-FFF2-40B4-BE49-F238E27FC236}">
                  <a16:creationId xmlns:a16="http://schemas.microsoft.com/office/drawing/2014/main" id="{A5EB3892-403B-4BB1-8CFE-239A000D5686}"/>
                </a:ext>
              </a:extLst>
            </p:cNvPr>
            <p:cNvSpPr/>
            <p:nvPr/>
          </p:nvSpPr>
          <p:spPr>
            <a:xfrm>
              <a:off x="2366310" y="2793553"/>
              <a:ext cx="1306332" cy="420493"/>
            </a:xfrm>
            <a:custGeom>
              <a:avLst/>
              <a:gdLst>
                <a:gd name="connsiteX0" fmla="*/ 61 w 1306331"/>
                <a:gd name="connsiteY0" fmla="*/ 421324 h 420493"/>
                <a:gd name="connsiteX1" fmla="*/ 930752 w 1306331"/>
                <a:gd name="connsiteY1" fmla="*/ 326012 h 420493"/>
                <a:gd name="connsiteX2" fmla="*/ 1151651 w 1306331"/>
                <a:gd name="connsiteY2" fmla="*/ 279478 h 420493"/>
                <a:gd name="connsiteX3" fmla="*/ 1245842 w 1306331"/>
                <a:gd name="connsiteY3" fmla="*/ 232382 h 420493"/>
                <a:gd name="connsiteX4" fmla="*/ 1257055 w 1306331"/>
                <a:gd name="connsiteY4" fmla="*/ 222851 h 420493"/>
                <a:gd name="connsiteX5" fmla="*/ 1257055 w 1306331"/>
                <a:gd name="connsiteY5" fmla="*/ 222851 h 420493"/>
                <a:gd name="connsiteX6" fmla="*/ 1290694 w 1306331"/>
                <a:gd name="connsiteY6" fmla="*/ 182484 h 420493"/>
                <a:gd name="connsiteX7" fmla="*/ 1289573 w 1306331"/>
                <a:gd name="connsiteY7" fmla="*/ 155572 h 420493"/>
                <a:gd name="connsiteX8" fmla="*/ 1308075 w 1306331"/>
                <a:gd name="connsiteY8" fmla="*/ 122494 h 420493"/>
                <a:gd name="connsiteX9" fmla="*/ 1297422 w 1306331"/>
                <a:gd name="connsiteY9" fmla="*/ 100628 h 420493"/>
                <a:gd name="connsiteX10" fmla="*/ 1305832 w 1306331"/>
                <a:gd name="connsiteY10" fmla="*/ 78202 h 420493"/>
                <a:gd name="connsiteX11" fmla="*/ 1295180 w 1306331"/>
                <a:gd name="connsiteY11" fmla="*/ 52972 h 420493"/>
                <a:gd name="connsiteX12" fmla="*/ 1276678 w 1306331"/>
                <a:gd name="connsiteY12" fmla="*/ 25500 h 420493"/>
                <a:gd name="connsiteX13" fmla="*/ 1228461 w 1306331"/>
                <a:gd name="connsiteY13" fmla="*/ 16529 h 420493"/>
                <a:gd name="connsiteX14" fmla="*/ 1169592 w 1306331"/>
                <a:gd name="connsiteY14" fmla="*/ 72034 h 420493"/>
                <a:gd name="connsiteX15" fmla="*/ 1142681 w 1306331"/>
                <a:gd name="connsiteY15" fmla="*/ 84369 h 420493"/>
                <a:gd name="connsiteX16" fmla="*/ 1162304 w 1306331"/>
                <a:gd name="connsiteY16" fmla="*/ 58579 h 420493"/>
                <a:gd name="connsiteX17" fmla="*/ 1184730 w 1306331"/>
                <a:gd name="connsiteY17" fmla="*/ 27182 h 420493"/>
                <a:gd name="connsiteX18" fmla="*/ 1191458 w 1306331"/>
                <a:gd name="connsiteY18" fmla="*/ 3634 h 420493"/>
                <a:gd name="connsiteX19" fmla="*/ 1166228 w 1306331"/>
                <a:gd name="connsiteY19" fmla="*/ 6438 h 420493"/>
                <a:gd name="connsiteX20" fmla="*/ 1063067 w 1306331"/>
                <a:gd name="connsiteY20" fmla="*/ 68110 h 420493"/>
                <a:gd name="connsiteX21" fmla="*/ 969998 w 1306331"/>
                <a:gd name="connsiteY21" fmla="*/ 158936 h 420493"/>
                <a:gd name="connsiteX22" fmla="*/ 888142 w 1306331"/>
                <a:gd name="connsiteY22" fmla="*/ 192576 h 420493"/>
                <a:gd name="connsiteX23" fmla="*/ 704247 w 1306331"/>
                <a:gd name="connsiteY23" fmla="*/ 181923 h 420493"/>
                <a:gd name="connsiteX24" fmla="*/ 483348 w 1306331"/>
                <a:gd name="connsiteY24" fmla="*/ 175195 h 420493"/>
                <a:gd name="connsiteX25" fmla="*/ 377383 w 1306331"/>
                <a:gd name="connsiteY25" fmla="*/ 197061 h 420493"/>
                <a:gd name="connsiteX26" fmla="*/ 196291 w 1306331"/>
                <a:gd name="connsiteY26" fmla="*/ 207713 h 420493"/>
                <a:gd name="connsiteX27" fmla="*/ 88084 w 1306331"/>
                <a:gd name="connsiteY27" fmla="*/ 187530 h 420493"/>
                <a:gd name="connsiteX28" fmla="*/ 30897 w 1306331"/>
                <a:gd name="connsiteY28" fmla="*/ 181363 h 420493"/>
                <a:gd name="connsiteX29" fmla="*/ 61 w 1306331"/>
                <a:gd name="connsiteY29" fmla="*/ 421324 h 420493"/>
                <a:gd name="connsiteX30" fmla="*/ 61 w 1306331"/>
                <a:gd name="connsiteY30" fmla="*/ 421324 h 4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6331" h="420493">
                  <a:moveTo>
                    <a:pt x="61" y="421324"/>
                  </a:moveTo>
                  <a:cubicBezTo>
                    <a:pt x="35943" y="420763"/>
                    <a:pt x="910569" y="331619"/>
                    <a:pt x="930752" y="326012"/>
                  </a:cubicBezTo>
                  <a:cubicBezTo>
                    <a:pt x="939723" y="324330"/>
                    <a:pt x="1120254" y="287327"/>
                    <a:pt x="1151651" y="279478"/>
                  </a:cubicBezTo>
                  <a:cubicBezTo>
                    <a:pt x="1157258" y="278356"/>
                    <a:pt x="1244720" y="237428"/>
                    <a:pt x="1245842" y="232382"/>
                  </a:cubicBezTo>
                  <a:cubicBezTo>
                    <a:pt x="1246402" y="232382"/>
                    <a:pt x="1255934" y="226776"/>
                    <a:pt x="1257055" y="222851"/>
                  </a:cubicBezTo>
                  <a:lnTo>
                    <a:pt x="1257055" y="222851"/>
                  </a:lnTo>
                  <a:cubicBezTo>
                    <a:pt x="1269389" y="213320"/>
                    <a:pt x="1289573" y="198182"/>
                    <a:pt x="1290694" y="182484"/>
                  </a:cubicBezTo>
                  <a:cubicBezTo>
                    <a:pt x="1294619" y="172392"/>
                    <a:pt x="1286209" y="165104"/>
                    <a:pt x="1289573" y="155572"/>
                  </a:cubicBezTo>
                  <a:cubicBezTo>
                    <a:pt x="1294619" y="146041"/>
                    <a:pt x="1309196" y="133707"/>
                    <a:pt x="1308075" y="122494"/>
                  </a:cubicBezTo>
                  <a:cubicBezTo>
                    <a:pt x="1306393" y="114644"/>
                    <a:pt x="1300786" y="108477"/>
                    <a:pt x="1297422" y="100628"/>
                  </a:cubicBezTo>
                  <a:cubicBezTo>
                    <a:pt x="1300225" y="96143"/>
                    <a:pt x="1303029" y="82687"/>
                    <a:pt x="1305832" y="78202"/>
                  </a:cubicBezTo>
                  <a:cubicBezTo>
                    <a:pt x="1305271" y="70352"/>
                    <a:pt x="1296301" y="60821"/>
                    <a:pt x="1295180" y="52972"/>
                  </a:cubicBezTo>
                  <a:cubicBezTo>
                    <a:pt x="1294058" y="42320"/>
                    <a:pt x="1282285" y="35592"/>
                    <a:pt x="1276678" y="25500"/>
                  </a:cubicBezTo>
                  <a:cubicBezTo>
                    <a:pt x="1261540" y="-1972"/>
                    <a:pt x="1258176" y="831"/>
                    <a:pt x="1228461" y="16529"/>
                  </a:cubicBezTo>
                  <a:cubicBezTo>
                    <a:pt x="1207156" y="28303"/>
                    <a:pt x="1188094" y="56336"/>
                    <a:pt x="1169592" y="72034"/>
                  </a:cubicBezTo>
                  <a:cubicBezTo>
                    <a:pt x="1166228" y="75398"/>
                    <a:pt x="1148848" y="83808"/>
                    <a:pt x="1142681" y="84369"/>
                  </a:cubicBezTo>
                  <a:cubicBezTo>
                    <a:pt x="1141560" y="79884"/>
                    <a:pt x="1160622" y="60821"/>
                    <a:pt x="1162304" y="58579"/>
                  </a:cubicBezTo>
                  <a:cubicBezTo>
                    <a:pt x="1171835" y="49047"/>
                    <a:pt x="1178002" y="37834"/>
                    <a:pt x="1184730" y="27182"/>
                  </a:cubicBezTo>
                  <a:cubicBezTo>
                    <a:pt x="1189776" y="19333"/>
                    <a:pt x="1196504" y="10362"/>
                    <a:pt x="1191458" y="3634"/>
                  </a:cubicBezTo>
                  <a:cubicBezTo>
                    <a:pt x="1184730" y="-4215"/>
                    <a:pt x="1174078" y="2513"/>
                    <a:pt x="1166228" y="6438"/>
                  </a:cubicBezTo>
                  <a:cubicBezTo>
                    <a:pt x="1129225" y="22136"/>
                    <a:pt x="1095586" y="45123"/>
                    <a:pt x="1063067" y="68110"/>
                  </a:cubicBezTo>
                  <a:cubicBezTo>
                    <a:pt x="1027746" y="93339"/>
                    <a:pt x="996910" y="124176"/>
                    <a:pt x="969998" y="158936"/>
                  </a:cubicBezTo>
                  <a:cubicBezTo>
                    <a:pt x="949815" y="185287"/>
                    <a:pt x="918978" y="192015"/>
                    <a:pt x="888142" y="192576"/>
                  </a:cubicBezTo>
                  <a:cubicBezTo>
                    <a:pt x="827031" y="194818"/>
                    <a:pt x="765919" y="186408"/>
                    <a:pt x="704247" y="181923"/>
                  </a:cubicBezTo>
                  <a:cubicBezTo>
                    <a:pt x="630801" y="176317"/>
                    <a:pt x="557354" y="166225"/>
                    <a:pt x="483348" y="175195"/>
                  </a:cubicBezTo>
                  <a:cubicBezTo>
                    <a:pt x="448026" y="179681"/>
                    <a:pt x="412705" y="189212"/>
                    <a:pt x="377383" y="197061"/>
                  </a:cubicBezTo>
                  <a:cubicBezTo>
                    <a:pt x="317393" y="211077"/>
                    <a:pt x="256842" y="214441"/>
                    <a:pt x="196291" y="207713"/>
                  </a:cubicBezTo>
                  <a:cubicBezTo>
                    <a:pt x="150878" y="203228"/>
                    <a:pt x="132937" y="196500"/>
                    <a:pt x="88084" y="187530"/>
                  </a:cubicBezTo>
                  <a:cubicBezTo>
                    <a:pt x="76310" y="184727"/>
                    <a:pt x="52202" y="183045"/>
                    <a:pt x="30897" y="181363"/>
                  </a:cubicBezTo>
                  <a:cubicBezTo>
                    <a:pt x="32019" y="180241"/>
                    <a:pt x="-1621" y="379275"/>
                    <a:pt x="61" y="421324"/>
                  </a:cubicBezTo>
                  <a:lnTo>
                    <a:pt x="61" y="421324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55" name="Freeform: Shape 107">
              <a:extLst>
                <a:ext uri="{FF2B5EF4-FFF2-40B4-BE49-F238E27FC236}">
                  <a16:creationId xmlns:a16="http://schemas.microsoft.com/office/drawing/2014/main" id="{4C07BA86-C519-4294-8557-A62AD6FF5DE9}"/>
                </a:ext>
              </a:extLst>
            </p:cNvPr>
            <p:cNvSpPr/>
            <p:nvPr/>
          </p:nvSpPr>
          <p:spPr>
            <a:xfrm>
              <a:off x="1525218" y="2075061"/>
              <a:ext cx="678395" cy="1681972"/>
            </a:xfrm>
            <a:custGeom>
              <a:avLst/>
              <a:gdLst>
                <a:gd name="connsiteX0" fmla="*/ 680805 w 678395"/>
                <a:gd name="connsiteY0" fmla="*/ 638028 h 1681972"/>
                <a:gd name="connsiteX1" fmla="*/ 679123 w 678395"/>
                <a:gd name="connsiteY1" fmla="*/ 600464 h 1681972"/>
                <a:gd name="connsiteX2" fmla="*/ 666789 w 678395"/>
                <a:gd name="connsiteY2" fmla="*/ 526457 h 1681972"/>
                <a:gd name="connsiteX3" fmla="*/ 654454 w 678395"/>
                <a:gd name="connsiteY3" fmla="*/ 471513 h 1681972"/>
                <a:gd name="connsiteX4" fmla="*/ 647726 w 678395"/>
                <a:gd name="connsiteY4" fmla="*/ 436191 h 1681972"/>
                <a:gd name="connsiteX5" fmla="*/ 637634 w 678395"/>
                <a:gd name="connsiteY5" fmla="*/ 398067 h 1681972"/>
                <a:gd name="connsiteX6" fmla="*/ 616329 w 678395"/>
                <a:gd name="connsiteY6" fmla="*/ 320696 h 1681972"/>
                <a:gd name="connsiteX7" fmla="*/ 605677 w 678395"/>
                <a:gd name="connsiteY7" fmla="*/ 291542 h 1681972"/>
                <a:gd name="connsiteX8" fmla="*/ 589978 w 678395"/>
                <a:gd name="connsiteY8" fmla="*/ 253417 h 1681972"/>
                <a:gd name="connsiteX9" fmla="*/ 574841 w 678395"/>
                <a:gd name="connsiteY9" fmla="*/ 216974 h 1681972"/>
                <a:gd name="connsiteX10" fmla="*/ 558021 w 678395"/>
                <a:gd name="connsiteY10" fmla="*/ 176607 h 1681972"/>
                <a:gd name="connsiteX11" fmla="*/ 541201 w 678395"/>
                <a:gd name="connsiteY11" fmla="*/ 150817 h 1681972"/>
                <a:gd name="connsiteX12" fmla="*/ 541762 w 678395"/>
                <a:gd name="connsiteY12" fmla="*/ 150256 h 1681972"/>
                <a:gd name="connsiteX13" fmla="*/ 540641 w 678395"/>
                <a:gd name="connsiteY13" fmla="*/ 148574 h 1681972"/>
                <a:gd name="connsiteX14" fmla="*/ 525503 w 678395"/>
                <a:gd name="connsiteY14" fmla="*/ 118299 h 1681972"/>
                <a:gd name="connsiteX15" fmla="*/ 471680 w 678395"/>
                <a:gd name="connsiteY15" fmla="*/ 41489 h 1681972"/>
                <a:gd name="connsiteX16" fmla="*/ 421781 w 678395"/>
                <a:gd name="connsiteY16" fmla="*/ 12334 h 1681972"/>
                <a:gd name="connsiteX17" fmla="*/ 344971 w 678395"/>
                <a:gd name="connsiteY17" fmla="*/ 0 h 1681972"/>
                <a:gd name="connsiteX18" fmla="*/ 247977 w 678395"/>
                <a:gd name="connsiteY18" fmla="*/ 7289 h 1681972"/>
                <a:gd name="connsiteX19" fmla="*/ 232279 w 678395"/>
                <a:gd name="connsiteY19" fmla="*/ 10092 h 1681972"/>
                <a:gd name="connsiteX20" fmla="*/ 108374 w 678395"/>
                <a:gd name="connsiteY20" fmla="*/ 72325 h 1681972"/>
                <a:gd name="connsiteX21" fmla="*/ 57915 w 678395"/>
                <a:gd name="connsiteY21" fmla="*/ 178289 h 1681972"/>
                <a:gd name="connsiteX22" fmla="*/ 50626 w 678395"/>
                <a:gd name="connsiteY22" fmla="*/ 232673 h 1681972"/>
                <a:gd name="connsiteX23" fmla="*/ 44459 w 678395"/>
                <a:gd name="connsiteY23" fmla="*/ 263509 h 1681972"/>
                <a:gd name="connsiteX24" fmla="*/ 41095 w 678395"/>
                <a:gd name="connsiteY24" fmla="*/ 302194 h 1681972"/>
                <a:gd name="connsiteX25" fmla="*/ 34928 w 678395"/>
                <a:gd name="connsiteY25" fmla="*/ 390218 h 1681972"/>
                <a:gd name="connsiteX26" fmla="*/ 28760 w 678395"/>
                <a:gd name="connsiteY26" fmla="*/ 478241 h 1681972"/>
                <a:gd name="connsiteX27" fmla="*/ 23715 w 678395"/>
                <a:gd name="connsiteY27" fmla="*/ 552248 h 1681972"/>
                <a:gd name="connsiteX28" fmla="*/ 19790 w 678395"/>
                <a:gd name="connsiteY28" fmla="*/ 620087 h 1681972"/>
                <a:gd name="connsiteX29" fmla="*/ 16987 w 678395"/>
                <a:gd name="connsiteY29" fmla="*/ 685123 h 1681972"/>
                <a:gd name="connsiteX30" fmla="*/ 8016 w 678395"/>
                <a:gd name="connsiteY30" fmla="*/ 817999 h 1681972"/>
                <a:gd name="connsiteX31" fmla="*/ 6895 w 678395"/>
                <a:gd name="connsiteY31" fmla="*/ 900976 h 1681972"/>
                <a:gd name="connsiteX32" fmla="*/ 2970 w 678395"/>
                <a:gd name="connsiteY32" fmla="*/ 980029 h 1681972"/>
                <a:gd name="connsiteX33" fmla="*/ 728 w 678395"/>
                <a:gd name="connsiteY33" fmla="*/ 1063006 h 1681972"/>
                <a:gd name="connsiteX34" fmla="*/ 1288 w 678395"/>
                <a:gd name="connsiteY34" fmla="*/ 1129164 h 1681972"/>
                <a:gd name="connsiteX35" fmla="*/ 3531 w 678395"/>
                <a:gd name="connsiteY35" fmla="*/ 1193640 h 1681972"/>
                <a:gd name="connsiteX36" fmla="*/ 8577 w 678395"/>
                <a:gd name="connsiteY36" fmla="*/ 1236810 h 1681972"/>
                <a:gd name="connsiteX37" fmla="*/ 20351 w 678395"/>
                <a:gd name="connsiteY37" fmla="*/ 1331561 h 1681972"/>
                <a:gd name="connsiteX38" fmla="*/ 41656 w 678395"/>
                <a:gd name="connsiteY38" fmla="*/ 1507047 h 1681972"/>
                <a:gd name="connsiteX39" fmla="*/ 33246 w 678395"/>
                <a:gd name="connsiteY39" fmla="*/ 1601238 h 1681972"/>
                <a:gd name="connsiteX40" fmla="*/ 28200 w 678395"/>
                <a:gd name="connsiteY40" fmla="*/ 1630392 h 1681972"/>
                <a:gd name="connsiteX41" fmla="*/ 42777 w 678395"/>
                <a:gd name="connsiteY41" fmla="*/ 1651136 h 1681972"/>
                <a:gd name="connsiteX42" fmla="*/ 86508 w 678395"/>
                <a:gd name="connsiteY42" fmla="*/ 1680290 h 1681972"/>
                <a:gd name="connsiteX43" fmla="*/ 140331 w 678395"/>
                <a:gd name="connsiteY43" fmla="*/ 1685897 h 1681972"/>
                <a:gd name="connsiteX44" fmla="*/ 189108 w 678395"/>
                <a:gd name="connsiteY44" fmla="*/ 1671880 h 1681972"/>
                <a:gd name="connsiteX45" fmla="*/ 198079 w 678395"/>
                <a:gd name="connsiteY45" fmla="*/ 1664031 h 1681972"/>
                <a:gd name="connsiteX46" fmla="*/ 219384 w 678395"/>
                <a:gd name="connsiteY46" fmla="*/ 1655061 h 1681972"/>
                <a:gd name="connsiteX47" fmla="*/ 243492 w 678395"/>
                <a:gd name="connsiteY47" fmla="*/ 1643848 h 1681972"/>
                <a:gd name="connsiteX48" fmla="*/ 281056 w 678395"/>
                <a:gd name="connsiteY48" fmla="*/ 1611329 h 1681972"/>
                <a:gd name="connsiteX49" fmla="*/ 299558 w 678395"/>
                <a:gd name="connsiteY49" fmla="*/ 1555264 h 1681972"/>
                <a:gd name="connsiteX50" fmla="*/ 370761 w 678395"/>
                <a:gd name="connsiteY50" fmla="*/ 1409493 h 1681972"/>
                <a:gd name="connsiteX51" fmla="*/ 680805 w 678395"/>
                <a:gd name="connsiteY51" fmla="*/ 638028 h 1681972"/>
                <a:gd name="connsiteX52" fmla="*/ 528306 w 678395"/>
                <a:gd name="connsiteY52" fmla="*/ 639149 h 1681972"/>
                <a:gd name="connsiteX53" fmla="*/ 528867 w 678395"/>
                <a:gd name="connsiteY53" fmla="*/ 638589 h 1681972"/>
                <a:gd name="connsiteX54" fmla="*/ 528867 w 678395"/>
                <a:gd name="connsiteY54" fmla="*/ 640831 h 1681972"/>
                <a:gd name="connsiteX55" fmla="*/ 528306 w 678395"/>
                <a:gd name="connsiteY55" fmla="*/ 639149 h 168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78395" h="1681972">
                  <a:moveTo>
                    <a:pt x="680805" y="638028"/>
                  </a:moveTo>
                  <a:cubicBezTo>
                    <a:pt x="679684" y="625694"/>
                    <a:pt x="680805" y="612799"/>
                    <a:pt x="679123" y="600464"/>
                  </a:cubicBezTo>
                  <a:cubicBezTo>
                    <a:pt x="675198" y="576356"/>
                    <a:pt x="666789" y="550566"/>
                    <a:pt x="666789" y="526457"/>
                  </a:cubicBezTo>
                  <a:cubicBezTo>
                    <a:pt x="663985" y="507956"/>
                    <a:pt x="657257" y="490015"/>
                    <a:pt x="654454" y="471513"/>
                  </a:cubicBezTo>
                  <a:cubicBezTo>
                    <a:pt x="652772" y="459178"/>
                    <a:pt x="650529" y="448526"/>
                    <a:pt x="647726" y="436191"/>
                  </a:cubicBezTo>
                  <a:cubicBezTo>
                    <a:pt x="644362" y="423296"/>
                    <a:pt x="640998" y="410962"/>
                    <a:pt x="637634" y="398067"/>
                  </a:cubicBezTo>
                  <a:cubicBezTo>
                    <a:pt x="630906" y="372277"/>
                    <a:pt x="624179" y="346486"/>
                    <a:pt x="616329" y="320696"/>
                  </a:cubicBezTo>
                  <a:cubicBezTo>
                    <a:pt x="613526" y="310604"/>
                    <a:pt x="609041" y="301634"/>
                    <a:pt x="605677" y="291542"/>
                  </a:cubicBezTo>
                  <a:cubicBezTo>
                    <a:pt x="601752" y="278647"/>
                    <a:pt x="595024" y="265752"/>
                    <a:pt x="589978" y="253417"/>
                  </a:cubicBezTo>
                  <a:cubicBezTo>
                    <a:pt x="585493" y="242204"/>
                    <a:pt x="581569" y="227066"/>
                    <a:pt x="574841" y="216974"/>
                  </a:cubicBezTo>
                  <a:cubicBezTo>
                    <a:pt x="569234" y="203519"/>
                    <a:pt x="563628" y="190063"/>
                    <a:pt x="558021" y="176607"/>
                  </a:cubicBezTo>
                  <a:cubicBezTo>
                    <a:pt x="557460" y="175486"/>
                    <a:pt x="544565" y="146892"/>
                    <a:pt x="541201" y="150817"/>
                  </a:cubicBezTo>
                  <a:cubicBezTo>
                    <a:pt x="541201" y="150817"/>
                    <a:pt x="541762" y="150256"/>
                    <a:pt x="541762" y="150256"/>
                  </a:cubicBezTo>
                  <a:cubicBezTo>
                    <a:pt x="541201" y="149696"/>
                    <a:pt x="540641" y="149135"/>
                    <a:pt x="540641" y="148574"/>
                  </a:cubicBezTo>
                  <a:cubicBezTo>
                    <a:pt x="536155" y="137361"/>
                    <a:pt x="528867" y="123345"/>
                    <a:pt x="525503" y="118299"/>
                  </a:cubicBezTo>
                  <a:cubicBezTo>
                    <a:pt x="514850" y="101479"/>
                    <a:pt x="489060" y="52702"/>
                    <a:pt x="471680" y="41489"/>
                  </a:cubicBezTo>
                  <a:cubicBezTo>
                    <a:pt x="457663" y="32518"/>
                    <a:pt x="438040" y="16820"/>
                    <a:pt x="421781" y="12334"/>
                  </a:cubicBezTo>
                  <a:cubicBezTo>
                    <a:pt x="396552" y="5046"/>
                    <a:pt x="371322" y="0"/>
                    <a:pt x="344971" y="0"/>
                  </a:cubicBezTo>
                  <a:cubicBezTo>
                    <a:pt x="312453" y="2243"/>
                    <a:pt x="279935" y="-2803"/>
                    <a:pt x="247977" y="7289"/>
                  </a:cubicBezTo>
                  <a:cubicBezTo>
                    <a:pt x="242371" y="7289"/>
                    <a:pt x="237325" y="8410"/>
                    <a:pt x="232279" y="10092"/>
                  </a:cubicBezTo>
                  <a:cubicBezTo>
                    <a:pt x="192472" y="21866"/>
                    <a:pt x="137528" y="44292"/>
                    <a:pt x="108374" y="72325"/>
                  </a:cubicBezTo>
                  <a:cubicBezTo>
                    <a:pt x="76977" y="103161"/>
                    <a:pt x="67446" y="127269"/>
                    <a:pt x="57915" y="178289"/>
                  </a:cubicBezTo>
                  <a:cubicBezTo>
                    <a:pt x="55672" y="189502"/>
                    <a:pt x="52869" y="224263"/>
                    <a:pt x="50626" y="232673"/>
                  </a:cubicBezTo>
                  <a:cubicBezTo>
                    <a:pt x="47823" y="242765"/>
                    <a:pt x="45580" y="252856"/>
                    <a:pt x="44459" y="263509"/>
                  </a:cubicBezTo>
                  <a:cubicBezTo>
                    <a:pt x="42777" y="276404"/>
                    <a:pt x="42777" y="289299"/>
                    <a:pt x="41095" y="302194"/>
                  </a:cubicBezTo>
                  <a:cubicBezTo>
                    <a:pt x="37731" y="331349"/>
                    <a:pt x="34928" y="360503"/>
                    <a:pt x="34928" y="390218"/>
                  </a:cubicBezTo>
                  <a:cubicBezTo>
                    <a:pt x="32685" y="419372"/>
                    <a:pt x="31003" y="449087"/>
                    <a:pt x="28760" y="478241"/>
                  </a:cubicBezTo>
                  <a:cubicBezTo>
                    <a:pt x="27078" y="502910"/>
                    <a:pt x="25397" y="527579"/>
                    <a:pt x="23715" y="552248"/>
                  </a:cubicBezTo>
                  <a:cubicBezTo>
                    <a:pt x="23715" y="574674"/>
                    <a:pt x="20911" y="597661"/>
                    <a:pt x="19790" y="620087"/>
                  </a:cubicBezTo>
                  <a:cubicBezTo>
                    <a:pt x="18669" y="641392"/>
                    <a:pt x="20911" y="664379"/>
                    <a:pt x="16987" y="685123"/>
                  </a:cubicBezTo>
                  <a:cubicBezTo>
                    <a:pt x="9137" y="727733"/>
                    <a:pt x="10259" y="774268"/>
                    <a:pt x="8016" y="817999"/>
                  </a:cubicBezTo>
                  <a:cubicBezTo>
                    <a:pt x="6334" y="845471"/>
                    <a:pt x="6895" y="873504"/>
                    <a:pt x="6895" y="900976"/>
                  </a:cubicBezTo>
                  <a:cubicBezTo>
                    <a:pt x="7455" y="927888"/>
                    <a:pt x="5213" y="953118"/>
                    <a:pt x="2970" y="980029"/>
                  </a:cubicBezTo>
                  <a:cubicBezTo>
                    <a:pt x="728" y="1007501"/>
                    <a:pt x="728" y="1034974"/>
                    <a:pt x="728" y="1063006"/>
                  </a:cubicBezTo>
                  <a:cubicBezTo>
                    <a:pt x="728" y="1084872"/>
                    <a:pt x="4092" y="1107298"/>
                    <a:pt x="1288" y="1129164"/>
                  </a:cubicBezTo>
                  <a:cubicBezTo>
                    <a:pt x="-1515" y="1150469"/>
                    <a:pt x="728" y="1171774"/>
                    <a:pt x="3531" y="1193640"/>
                  </a:cubicBezTo>
                  <a:cubicBezTo>
                    <a:pt x="5213" y="1208217"/>
                    <a:pt x="6895" y="1222233"/>
                    <a:pt x="8577" y="1236810"/>
                  </a:cubicBezTo>
                  <a:cubicBezTo>
                    <a:pt x="12501" y="1268768"/>
                    <a:pt x="15865" y="1300164"/>
                    <a:pt x="20351" y="1331561"/>
                  </a:cubicBezTo>
                  <a:cubicBezTo>
                    <a:pt x="28200" y="1389870"/>
                    <a:pt x="36049" y="1448178"/>
                    <a:pt x="41656" y="1507047"/>
                  </a:cubicBezTo>
                  <a:cubicBezTo>
                    <a:pt x="44459" y="1538444"/>
                    <a:pt x="45020" y="1571523"/>
                    <a:pt x="33246" y="1601238"/>
                  </a:cubicBezTo>
                  <a:cubicBezTo>
                    <a:pt x="29321" y="1610769"/>
                    <a:pt x="24836" y="1620300"/>
                    <a:pt x="28200" y="1630392"/>
                  </a:cubicBezTo>
                  <a:cubicBezTo>
                    <a:pt x="31003" y="1638241"/>
                    <a:pt x="37170" y="1645529"/>
                    <a:pt x="42777" y="1651136"/>
                  </a:cubicBezTo>
                  <a:cubicBezTo>
                    <a:pt x="54551" y="1664031"/>
                    <a:pt x="69688" y="1674684"/>
                    <a:pt x="86508" y="1680290"/>
                  </a:cubicBezTo>
                  <a:cubicBezTo>
                    <a:pt x="103889" y="1686457"/>
                    <a:pt x="122390" y="1688700"/>
                    <a:pt x="140331" y="1685897"/>
                  </a:cubicBezTo>
                  <a:cubicBezTo>
                    <a:pt x="157151" y="1683654"/>
                    <a:pt x="174531" y="1680851"/>
                    <a:pt x="189108" y="1671880"/>
                  </a:cubicBezTo>
                  <a:cubicBezTo>
                    <a:pt x="193033" y="1670198"/>
                    <a:pt x="194715" y="1666274"/>
                    <a:pt x="198079" y="1664031"/>
                  </a:cubicBezTo>
                  <a:cubicBezTo>
                    <a:pt x="203686" y="1658425"/>
                    <a:pt x="212095" y="1657864"/>
                    <a:pt x="219384" y="1655061"/>
                  </a:cubicBezTo>
                  <a:cubicBezTo>
                    <a:pt x="227794" y="1652257"/>
                    <a:pt x="235643" y="1648333"/>
                    <a:pt x="243492" y="1643848"/>
                  </a:cubicBezTo>
                  <a:cubicBezTo>
                    <a:pt x="258069" y="1635438"/>
                    <a:pt x="270404" y="1624225"/>
                    <a:pt x="281056" y="1611329"/>
                  </a:cubicBezTo>
                  <a:cubicBezTo>
                    <a:pt x="294512" y="1593949"/>
                    <a:pt x="296194" y="1576569"/>
                    <a:pt x="299558" y="1555264"/>
                  </a:cubicBezTo>
                  <a:cubicBezTo>
                    <a:pt x="302922" y="1533398"/>
                    <a:pt x="367398" y="1431358"/>
                    <a:pt x="370761" y="1409493"/>
                  </a:cubicBezTo>
                  <a:cubicBezTo>
                    <a:pt x="376368" y="1379778"/>
                    <a:pt x="692579" y="801740"/>
                    <a:pt x="680805" y="638028"/>
                  </a:cubicBezTo>
                  <a:close/>
                  <a:moveTo>
                    <a:pt x="528306" y="639149"/>
                  </a:moveTo>
                  <a:cubicBezTo>
                    <a:pt x="528306" y="638589"/>
                    <a:pt x="528306" y="638589"/>
                    <a:pt x="528867" y="638589"/>
                  </a:cubicBezTo>
                  <a:cubicBezTo>
                    <a:pt x="528867" y="639149"/>
                    <a:pt x="528867" y="640271"/>
                    <a:pt x="528867" y="640831"/>
                  </a:cubicBezTo>
                  <a:cubicBezTo>
                    <a:pt x="528867" y="640271"/>
                    <a:pt x="528867" y="639710"/>
                    <a:pt x="528306" y="6391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56" name="Freeform: Shape 108">
              <a:extLst>
                <a:ext uri="{FF2B5EF4-FFF2-40B4-BE49-F238E27FC236}">
                  <a16:creationId xmlns:a16="http://schemas.microsoft.com/office/drawing/2014/main" id="{09455CFB-F686-4458-AC3A-29BFE78D5CD3}"/>
                </a:ext>
              </a:extLst>
            </p:cNvPr>
            <p:cNvSpPr/>
            <p:nvPr/>
          </p:nvSpPr>
          <p:spPr>
            <a:xfrm>
              <a:off x="2372397" y="3256366"/>
              <a:ext cx="106525" cy="812953"/>
            </a:xfrm>
            <a:custGeom>
              <a:avLst/>
              <a:gdLst>
                <a:gd name="connsiteX0" fmla="*/ 29804 w 106524"/>
                <a:gd name="connsiteY0" fmla="*/ 80174 h 812953"/>
                <a:gd name="connsiteX1" fmla="*/ 109979 w 106524"/>
                <a:gd name="connsiteY1" fmla="*/ 733901 h 812953"/>
                <a:gd name="connsiteX2" fmla="*/ 75218 w 106524"/>
                <a:gd name="connsiteY2" fmla="*/ 809589 h 812953"/>
                <a:gd name="connsiteX3" fmla="*/ 29244 w 106524"/>
                <a:gd name="connsiteY3" fmla="*/ 810150 h 812953"/>
                <a:gd name="connsiteX4" fmla="*/ 24198 w 106524"/>
                <a:gd name="connsiteY4" fmla="*/ 679517 h 812953"/>
                <a:gd name="connsiteX5" fmla="*/ 14106 w 106524"/>
                <a:gd name="connsiteY5" fmla="*/ 445723 h 812953"/>
                <a:gd name="connsiteX6" fmla="*/ 6818 w 106524"/>
                <a:gd name="connsiteY6" fmla="*/ 284814 h 812953"/>
                <a:gd name="connsiteX7" fmla="*/ 1211 w 106524"/>
                <a:gd name="connsiteY7" fmla="*/ 99236 h 812953"/>
                <a:gd name="connsiteX8" fmla="*/ 90 w 106524"/>
                <a:gd name="connsiteY8" fmla="*/ 3925 h 812953"/>
                <a:gd name="connsiteX9" fmla="*/ 23077 w 106524"/>
                <a:gd name="connsiteY9" fmla="*/ 0 h 812953"/>
                <a:gd name="connsiteX10" fmla="*/ 29804 w 106524"/>
                <a:gd name="connsiteY10" fmla="*/ 80174 h 8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524" h="812953">
                  <a:moveTo>
                    <a:pt x="29804" y="80174"/>
                  </a:moveTo>
                  <a:cubicBezTo>
                    <a:pt x="33729" y="111571"/>
                    <a:pt x="109418" y="696336"/>
                    <a:pt x="109979" y="733901"/>
                  </a:cubicBezTo>
                  <a:cubicBezTo>
                    <a:pt x="111100" y="784360"/>
                    <a:pt x="85870" y="805665"/>
                    <a:pt x="75218" y="809589"/>
                  </a:cubicBezTo>
                  <a:cubicBezTo>
                    <a:pt x="61762" y="814635"/>
                    <a:pt x="47185" y="816317"/>
                    <a:pt x="29244" y="810150"/>
                  </a:cubicBezTo>
                  <a:cubicBezTo>
                    <a:pt x="25880" y="763615"/>
                    <a:pt x="25319" y="692972"/>
                    <a:pt x="24198" y="679517"/>
                  </a:cubicBezTo>
                  <a:cubicBezTo>
                    <a:pt x="18591" y="601585"/>
                    <a:pt x="15227" y="524215"/>
                    <a:pt x="14106" y="445723"/>
                  </a:cubicBezTo>
                  <a:cubicBezTo>
                    <a:pt x="13545" y="392460"/>
                    <a:pt x="10742" y="338076"/>
                    <a:pt x="6818" y="284814"/>
                  </a:cubicBezTo>
                  <a:cubicBezTo>
                    <a:pt x="2332" y="219778"/>
                    <a:pt x="6257" y="164273"/>
                    <a:pt x="1211" y="99236"/>
                  </a:cubicBezTo>
                  <a:cubicBezTo>
                    <a:pt x="-471" y="82417"/>
                    <a:pt x="90" y="19062"/>
                    <a:pt x="90" y="3925"/>
                  </a:cubicBezTo>
                  <a:cubicBezTo>
                    <a:pt x="7378" y="2803"/>
                    <a:pt x="16349" y="561"/>
                    <a:pt x="23077" y="0"/>
                  </a:cubicBezTo>
                  <a:cubicBezTo>
                    <a:pt x="19713" y="1682"/>
                    <a:pt x="27001" y="58869"/>
                    <a:pt x="29804" y="801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57" name="Freeform: Shape 109">
              <a:extLst>
                <a:ext uri="{FF2B5EF4-FFF2-40B4-BE49-F238E27FC236}">
                  <a16:creationId xmlns:a16="http://schemas.microsoft.com/office/drawing/2014/main" id="{E60C42AF-1A99-4B04-AD92-E679F8C00C27}"/>
                </a:ext>
              </a:extLst>
            </p:cNvPr>
            <p:cNvSpPr/>
            <p:nvPr/>
          </p:nvSpPr>
          <p:spPr>
            <a:xfrm>
              <a:off x="2175187" y="5846603"/>
              <a:ext cx="274722" cy="409280"/>
            </a:xfrm>
            <a:custGeom>
              <a:avLst/>
              <a:gdLst>
                <a:gd name="connsiteX0" fmla="*/ 273040 w 274722"/>
                <a:gd name="connsiteY0" fmla="*/ 315090 h 409279"/>
                <a:gd name="connsiteX1" fmla="*/ 260145 w 274722"/>
                <a:gd name="connsiteY1" fmla="*/ 282011 h 409279"/>
                <a:gd name="connsiteX2" fmla="*/ 202958 w 274722"/>
                <a:gd name="connsiteY2" fmla="*/ 136240 h 409279"/>
                <a:gd name="connsiteX3" fmla="*/ 176046 w 274722"/>
                <a:gd name="connsiteY3" fmla="*/ 61111 h 409279"/>
                <a:gd name="connsiteX4" fmla="*/ 156984 w 274722"/>
                <a:gd name="connsiteY4" fmla="*/ 0 h 409279"/>
                <a:gd name="connsiteX5" fmla="*/ 0 w 274722"/>
                <a:gd name="connsiteY5" fmla="*/ 37003 h 409279"/>
                <a:gd name="connsiteX6" fmla="*/ 35321 w 274722"/>
                <a:gd name="connsiteY6" fmla="*/ 155302 h 409279"/>
                <a:gd name="connsiteX7" fmla="*/ 52141 w 274722"/>
                <a:gd name="connsiteY7" fmla="*/ 254538 h 409279"/>
                <a:gd name="connsiteX8" fmla="*/ 58869 w 274722"/>
                <a:gd name="connsiteY8" fmla="*/ 353214 h 409279"/>
                <a:gd name="connsiteX9" fmla="*/ 65036 w 274722"/>
                <a:gd name="connsiteY9" fmla="*/ 373398 h 409279"/>
                <a:gd name="connsiteX10" fmla="*/ 104282 w 274722"/>
                <a:gd name="connsiteY10" fmla="*/ 396385 h 409279"/>
                <a:gd name="connsiteX11" fmla="*/ 176046 w 274722"/>
                <a:gd name="connsiteY11" fmla="*/ 408719 h 409279"/>
                <a:gd name="connsiteX12" fmla="*/ 250053 w 274722"/>
                <a:gd name="connsiteY12" fmla="*/ 357139 h 409279"/>
                <a:gd name="connsiteX13" fmla="*/ 276965 w 274722"/>
                <a:gd name="connsiteY13" fmla="*/ 326303 h 409279"/>
                <a:gd name="connsiteX14" fmla="*/ 273040 w 274722"/>
                <a:gd name="connsiteY14" fmla="*/ 315090 h 4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722" h="409279">
                  <a:moveTo>
                    <a:pt x="273040" y="315090"/>
                  </a:moveTo>
                  <a:cubicBezTo>
                    <a:pt x="270237" y="301634"/>
                    <a:pt x="264070" y="292663"/>
                    <a:pt x="260145" y="282011"/>
                  </a:cubicBezTo>
                  <a:cubicBezTo>
                    <a:pt x="242204" y="233233"/>
                    <a:pt x="221460" y="185017"/>
                    <a:pt x="202958" y="136240"/>
                  </a:cubicBezTo>
                  <a:cubicBezTo>
                    <a:pt x="193427" y="111571"/>
                    <a:pt x="184456" y="86341"/>
                    <a:pt x="176046" y="61111"/>
                  </a:cubicBezTo>
                  <a:cubicBezTo>
                    <a:pt x="168197" y="37003"/>
                    <a:pt x="165955" y="33079"/>
                    <a:pt x="156984" y="0"/>
                  </a:cubicBezTo>
                  <a:cubicBezTo>
                    <a:pt x="111010" y="6167"/>
                    <a:pt x="45413" y="28033"/>
                    <a:pt x="0" y="37003"/>
                  </a:cubicBezTo>
                  <a:cubicBezTo>
                    <a:pt x="3364" y="36443"/>
                    <a:pt x="32518" y="145210"/>
                    <a:pt x="35321" y="155302"/>
                  </a:cubicBezTo>
                  <a:cubicBezTo>
                    <a:pt x="42610" y="187259"/>
                    <a:pt x="49338" y="221460"/>
                    <a:pt x="52141" y="254538"/>
                  </a:cubicBezTo>
                  <a:cubicBezTo>
                    <a:pt x="54944" y="285374"/>
                    <a:pt x="59430" y="318453"/>
                    <a:pt x="58869" y="353214"/>
                  </a:cubicBezTo>
                  <a:cubicBezTo>
                    <a:pt x="58869" y="359381"/>
                    <a:pt x="58869" y="368913"/>
                    <a:pt x="65036" y="373398"/>
                  </a:cubicBezTo>
                  <a:cubicBezTo>
                    <a:pt x="76249" y="380686"/>
                    <a:pt x="88584" y="392460"/>
                    <a:pt x="104282" y="396385"/>
                  </a:cubicBezTo>
                  <a:cubicBezTo>
                    <a:pt x="130073" y="403112"/>
                    <a:pt x="154181" y="417690"/>
                    <a:pt x="176046" y="408719"/>
                  </a:cubicBezTo>
                  <a:cubicBezTo>
                    <a:pt x="194548" y="401431"/>
                    <a:pt x="231552" y="364427"/>
                    <a:pt x="250053" y="357139"/>
                  </a:cubicBezTo>
                  <a:cubicBezTo>
                    <a:pt x="264070" y="351532"/>
                    <a:pt x="267434" y="338076"/>
                    <a:pt x="276965" y="326303"/>
                  </a:cubicBezTo>
                  <a:cubicBezTo>
                    <a:pt x="279207" y="322939"/>
                    <a:pt x="273601" y="318453"/>
                    <a:pt x="273040" y="315090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58" name="Freeform: Shape 110">
              <a:extLst>
                <a:ext uri="{FF2B5EF4-FFF2-40B4-BE49-F238E27FC236}">
                  <a16:creationId xmlns:a16="http://schemas.microsoft.com/office/drawing/2014/main" id="{88D75B4C-8638-42DC-A5FB-1415D541BBA6}"/>
                </a:ext>
              </a:extLst>
            </p:cNvPr>
            <p:cNvSpPr/>
            <p:nvPr/>
          </p:nvSpPr>
          <p:spPr>
            <a:xfrm>
              <a:off x="2174825" y="6144312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1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2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29671 w 667182"/>
                <a:gd name="connsiteY20" fmla="*/ 308922 h 347607"/>
                <a:gd name="connsiteX21" fmla="*/ 293026 w 667182"/>
                <a:gd name="connsiteY21" fmla="*/ 333591 h 347607"/>
                <a:gd name="connsiteX22" fmla="*/ 432069 w 667182"/>
                <a:gd name="connsiteY22" fmla="*/ 352654 h 347607"/>
                <a:gd name="connsiteX23" fmla="*/ 575036 w 667182"/>
                <a:gd name="connsiteY23" fmla="*/ 336955 h 347607"/>
                <a:gd name="connsiteX24" fmla="*/ 648482 w 667182"/>
                <a:gd name="connsiteY24" fmla="*/ 313408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1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3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2"/>
                  </a:cubicBezTo>
                  <a:cubicBezTo>
                    <a:pt x="28956" y="88023"/>
                    <a:pt x="23910" y="102040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1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6"/>
                    <a:pt x="164635" y="307240"/>
                  </a:cubicBezTo>
                  <a:cubicBezTo>
                    <a:pt x="184819" y="304998"/>
                    <a:pt x="210048" y="302194"/>
                    <a:pt x="229671" y="308922"/>
                  </a:cubicBezTo>
                  <a:cubicBezTo>
                    <a:pt x="247612" y="315090"/>
                    <a:pt x="275085" y="326863"/>
                    <a:pt x="293026" y="333591"/>
                  </a:cubicBezTo>
                  <a:cubicBezTo>
                    <a:pt x="332272" y="348168"/>
                    <a:pt x="390019" y="352654"/>
                    <a:pt x="432069" y="352654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9"/>
                    <a:pt x="628299" y="326303"/>
                    <a:pt x="648482" y="313408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69787" y="257342"/>
                    <a:pt x="668666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59" name="Freeform: Shape 111">
              <a:extLst>
                <a:ext uri="{FF2B5EF4-FFF2-40B4-BE49-F238E27FC236}">
                  <a16:creationId xmlns:a16="http://schemas.microsoft.com/office/drawing/2014/main" id="{98F089A1-827C-4AA2-A27B-75C33408A4E2}"/>
                </a:ext>
              </a:extLst>
            </p:cNvPr>
            <p:cNvSpPr/>
            <p:nvPr/>
          </p:nvSpPr>
          <p:spPr>
            <a:xfrm>
              <a:off x="2179672" y="6425202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4944" y="43731"/>
                    <a:pt x="77371" y="48777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79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60" name="Freeform: Shape 112">
              <a:extLst>
                <a:ext uri="{FF2B5EF4-FFF2-40B4-BE49-F238E27FC236}">
                  <a16:creationId xmlns:a16="http://schemas.microsoft.com/office/drawing/2014/main" id="{F816772C-A212-46C6-9460-F93F8EDD6495}"/>
                </a:ext>
              </a:extLst>
            </p:cNvPr>
            <p:cNvSpPr/>
            <p:nvPr/>
          </p:nvSpPr>
          <p:spPr>
            <a:xfrm>
              <a:off x="1650973" y="2559723"/>
              <a:ext cx="1306332" cy="1620300"/>
            </a:xfrm>
            <a:custGeom>
              <a:avLst/>
              <a:gdLst>
                <a:gd name="connsiteX0" fmla="*/ 146892 w 1306331"/>
                <a:gd name="connsiteY0" fmla="*/ 232419 h 1620299"/>
                <a:gd name="connsiteX1" fmla="*/ 40367 w 1306331"/>
                <a:gd name="connsiteY1" fmla="*/ 335580 h 1620299"/>
                <a:gd name="connsiteX2" fmla="*/ 60551 w 1306331"/>
                <a:gd name="connsiteY2" fmla="*/ 514430 h 1620299"/>
                <a:gd name="connsiteX3" fmla="*/ 169319 w 1306331"/>
                <a:gd name="connsiteY3" fmla="*/ 888388 h 1620299"/>
                <a:gd name="connsiteX4" fmla="*/ 118299 w 1306331"/>
                <a:gd name="connsiteY4" fmla="*/ 1213570 h 1620299"/>
                <a:gd name="connsiteX5" fmla="*/ 0 w 1306331"/>
                <a:gd name="connsiteY5" fmla="*/ 1409239 h 1620299"/>
                <a:gd name="connsiteX6" fmla="*/ 578038 w 1306331"/>
                <a:gd name="connsiteY6" fmla="*/ 1608272 h 1620299"/>
                <a:gd name="connsiteX7" fmla="*/ 725491 w 1306331"/>
                <a:gd name="connsiteY7" fmla="*/ 1608833 h 1620299"/>
                <a:gd name="connsiteX8" fmla="*/ 765858 w 1306331"/>
                <a:gd name="connsiteY8" fmla="*/ 1536508 h 1620299"/>
                <a:gd name="connsiteX9" fmla="*/ 738946 w 1306331"/>
                <a:gd name="connsiteY9" fmla="*/ 815503 h 1620299"/>
                <a:gd name="connsiteX10" fmla="*/ 738386 w 1306331"/>
                <a:gd name="connsiteY10" fmla="*/ 701129 h 1620299"/>
                <a:gd name="connsiteX11" fmla="*/ 1072538 w 1306331"/>
                <a:gd name="connsiteY11" fmla="*/ 646184 h 1620299"/>
                <a:gd name="connsiteX12" fmla="*/ 1085433 w 1306331"/>
                <a:gd name="connsiteY12" fmla="*/ 417997 h 1620299"/>
                <a:gd name="connsiteX13" fmla="*/ 867898 w 1306331"/>
                <a:gd name="connsiteY13" fmla="*/ 415754 h 1620299"/>
                <a:gd name="connsiteX14" fmla="*/ 1311378 w 1306331"/>
                <a:gd name="connsiteY14" fmla="*/ 231859 h 1620299"/>
                <a:gd name="connsiteX15" fmla="*/ 1255872 w 1306331"/>
                <a:gd name="connsiteY15" fmla="*/ 307 h 1620299"/>
                <a:gd name="connsiteX16" fmla="*/ 616723 w 1306331"/>
                <a:gd name="connsiteY16" fmla="*/ 170186 h 1620299"/>
                <a:gd name="connsiteX17" fmla="*/ 409841 w 1306331"/>
                <a:gd name="connsiteY17" fmla="*/ 214478 h 1620299"/>
                <a:gd name="connsiteX18" fmla="*/ 387414 w 1306331"/>
                <a:gd name="connsiteY18" fmla="*/ 351279 h 1620299"/>
                <a:gd name="connsiteX19" fmla="*/ 146892 w 1306331"/>
                <a:gd name="connsiteY19" fmla="*/ 232419 h 162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6331" h="1620299">
                  <a:moveTo>
                    <a:pt x="146892" y="232419"/>
                  </a:moveTo>
                  <a:cubicBezTo>
                    <a:pt x="146892" y="232419"/>
                    <a:pt x="47095" y="279514"/>
                    <a:pt x="40367" y="335580"/>
                  </a:cubicBezTo>
                  <a:cubicBezTo>
                    <a:pt x="33639" y="391646"/>
                    <a:pt x="33639" y="436499"/>
                    <a:pt x="60551" y="514430"/>
                  </a:cubicBezTo>
                  <a:cubicBezTo>
                    <a:pt x="87463" y="592361"/>
                    <a:pt x="163712" y="787470"/>
                    <a:pt x="169319" y="888388"/>
                  </a:cubicBezTo>
                  <a:cubicBezTo>
                    <a:pt x="174925" y="989307"/>
                    <a:pt x="186699" y="1071723"/>
                    <a:pt x="118299" y="1213570"/>
                  </a:cubicBezTo>
                  <a:cubicBezTo>
                    <a:pt x="49898" y="1355416"/>
                    <a:pt x="0" y="1409239"/>
                    <a:pt x="0" y="1409239"/>
                  </a:cubicBezTo>
                  <a:cubicBezTo>
                    <a:pt x="0" y="1409239"/>
                    <a:pt x="542716" y="1589210"/>
                    <a:pt x="578038" y="1608272"/>
                  </a:cubicBezTo>
                  <a:cubicBezTo>
                    <a:pt x="613359" y="1627335"/>
                    <a:pt x="672228" y="1634623"/>
                    <a:pt x="725491" y="1608833"/>
                  </a:cubicBezTo>
                  <a:cubicBezTo>
                    <a:pt x="754645" y="1594817"/>
                    <a:pt x="765858" y="1552767"/>
                    <a:pt x="765858" y="1536508"/>
                  </a:cubicBezTo>
                  <a:cubicBezTo>
                    <a:pt x="765858" y="1464744"/>
                    <a:pt x="740068" y="899041"/>
                    <a:pt x="738946" y="815503"/>
                  </a:cubicBezTo>
                  <a:cubicBezTo>
                    <a:pt x="737825" y="731965"/>
                    <a:pt x="735583" y="721313"/>
                    <a:pt x="738386" y="701129"/>
                  </a:cubicBezTo>
                  <a:cubicBezTo>
                    <a:pt x="762494" y="694962"/>
                    <a:pt x="1072538" y="646184"/>
                    <a:pt x="1072538" y="646184"/>
                  </a:cubicBezTo>
                  <a:cubicBezTo>
                    <a:pt x="1072538" y="646184"/>
                    <a:pt x="1084872" y="445469"/>
                    <a:pt x="1085433" y="417997"/>
                  </a:cubicBezTo>
                  <a:cubicBezTo>
                    <a:pt x="1078144" y="417997"/>
                    <a:pt x="956481" y="417997"/>
                    <a:pt x="867898" y="415754"/>
                  </a:cubicBezTo>
                  <a:cubicBezTo>
                    <a:pt x="916675" y="373705"/>
                    <a:pt x="1311378" y="269423"/>
                    <a:pt x="1311378" y="231859"/>
                  </a:cubicBezTo>
                  <a:cubicBezTo>
                    <a:pt x="1307453" y="158412"/>
                    <a:pt x="1271010" y="-8103"/>
                    <a:pt x="1255872" y="307"/>
                  </a:cubicBezTo>
                  <a:cubicBezTo>
                    <a:pt x="853321" y="185324"/>
                    <a:pt x="688487" y="166262"/>
                    <a:pt x="616723" y="170186"/>
                  </a:cubicBezTo>
                  <a:cubicBezTo>
                    <a:pt x="497864" y="176914"/>
                    <a:pt x="459739" y="205508"/>
                    <a:pt x="409841" y="214478"/>
                  </a:cubicBezTo>
                  <a:cubicBezTo>
                    <a:pt x="409841" y="252042"/>
                    <a:pt x="387414" y="351279"/>
                    <a:pt x="387414" y="351279"/>
                  </a:cubicBezTo>
                  <a:lnTo>
                    <a:pt x="146892" y="232419"/>
                  </a:lnTo>
                  <a:close/>
                </a:path>
              </a:pathLst>
            </a:custGeom>
            <a:solidFill>
              <a:schemeClr val="accent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/>
            </a:p>
          </p:txBody>
        </p:sp>
        <p:sp>
          <p:nvSpPr>
            <p:cNvPr id="161" name="Freeform: Shape 113">
              <a:extLst>
                <a:ext uri="{FF2B5EF4-FFF2-40B4-BE49-F238E27FC236}">
                  <a16:creationId xmlns:a16="http://schemas.microsoft.com/office/drawing/2014/main" id="{186C6C92-F506-4297-B923-783B4E83F1B8}"/>
                </a:ext>
              </a:extLst>
            </p:cNvPr>
            <p:cNvSpPr/>
            <p:nvPr/>
          </p:nvSpPr>
          <p:spPr>
            <a:xfrm>
              <a:off x="1430832" y="6163375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0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1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35278 w 667182"/>
                <a:gd name="connsiteY20" fmla="*/ 308922 h 347607"/>
                <a:gd name="connsiteX21" fmla="*/ 298632 w 667182"/>
                <a:gd name="connsiteY21" fmla="*/ 333591 h 347607"/>
                <a:gd name="connsiteX22" fmla="*/ 432069 w 667182"/>
                <a:gd name="connsiteY22" fmla="*/ 352653 h 347607"/>
                <a:gd name="connsiteX23" fmla="*/ 575036 w 667182"/>
                <a:gd name="connsiteY23" fmla="*/ 336955 h 347607"/>
                <a:gd name="connsiteX24" fmla="*/ 648482 w 667182"/>
                <a:gd name="connsiteY24" fmla="*/ 313407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0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2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1"/>
                  </a:cubicBezTo>
                  <a:cubicBezTo>
                    <a:pt x="30077" y="85220"/>
                    <a:pt x="24471" y="100918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2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5"/>
                    <a:pt x="164635" y="307240"/>
                  </a:cubicBezTo>
                  <a:cubicBezTo>
                    <a:pt x="184819" y="304997"/>
                    <a:pt x="215655" y="302194"/>
                    <a:pt x="235278" y="308922"/>
                  </a:cubicBezTo>
                  <a:cubicBezTo>
                    <a:pt x="253219" y="315090"/>
                    <a:pt x="280691" y="326863"/>
                    <a:pt x="298632" y="333591"/>
                  </a:cubicBezTo>
                  <a:cubicBezTo>
                    <a:pt x="337878" y="348168"/>
                    <a:pt x="390019" y="352653"/>
                    <a:pt x="432069" y="352653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8"/>
                    <a:pt x="628299" y="326303"/>
                    <a:pt x="648482" y="313407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70348" y="257902"/>
                    <a:pt x="669227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62" name="Freeform: Shape 114">
              <a:extLst>
                <a:ext uri="{FF2B5EF4-FFF2-40B4-BE49-F238E27FC236}">
                  <a16:creationId xmlns:a16="http://schemas.microsoft.com/office/drawing/2014/main" id="{331BD238-C8F6-4E51-94BF-D97AADCD2270}"/>
                </a:ext>
              </a:extLst>
            </p:cNvPr>
            <p:cNvSpPr/>
            <p:nvPr/>
          </p:nvSpPr>
          <p:spPr>
            <a:xfrm>
              <a:off x="1424872" y="3964476"/>
              <a:ext cx="953118" cy="1939875"/>
            </a:xfrm>
            <a:custGeom>
              <a:avLst/>
              <a:gdLst>
                <a:gd name="connsiteX0" fmla="*/ 551842 w 953117"/>
                <a:gd name="connsiteY0" fmla="*/ 1211020 h 1939874"/>
                <a:gd name="connsiteX1" fmla="*/ 520445 w 953117"/>
                <a:gd name="connsiteY1" fmla="*/ 1102252 h 1939874"/>
                <a:gd name="connsiteX2" fmla="*/ 499701 w 953117"/>
                <a:gd name="connsiteY2" fmla="*/ 1032170 h 1939874"/>
                <a:gd name="connsiteX3" fmla="*/ 476714 w 953117"/>
                <a:gd name="connsiteY3" fmla="*/ 1036095 h 1939874"/>
                <a:gd name="connsiteX4" fmla="*/ 414481 w 953117"/>
                <a:gd name="connsiteY4" fmla="*/ 1188033 h 1939874"/>
                <a:gd name="connsiteX5" fmla="*/ 338792 w 953117"/>
                <a:gd name="connsiteY5" fmla="*/ 1333804 h 1939874"/>
                <a:gd name="connsiteX6" fmla="*/ 307396 w 953117"/>
                <a:gd name="connsiteY6" fmla="*/ 1462194 h 1939874"/>
                <a:gd name="connsiteX7" fmla="*/ 284969 w 953117"/>
                <a:gd name="connsiteY7" fmla="*/ 1784012 h 1939874"/>
                <a:gd name="connsiteX8" fmla="*/ 268150 w 953117"/>
                <a:gd name="connsiteY8" fmla="*/ 1935389 h 1939874"/>
                <a:gd name="connsiteX9" fmla="*/ 257497 w 953117"/>
                <a:gd name="connsiteY9" fmla="*/ 1940435 h 1939874"/>
                <a:gd name="connsiteX10" fmla="*/ 102195 w 953117"/>
                <a:gd name="connsiteY10" fmla="*/ 1923615 h 1939874"/>
                <a:gd name="connsiteX11" fmla="*/ 74162 w 953117"/>
                <a:gd name="connsiteY11" fmla="*/ 1894461 h 1939874"/>
                <a:gd name="connsiteX12" fmla="*/ 71920 w 953117"/>
                <a:gd name="connsiteY12" fmla="*/ 1709445 h 1939874"/>
                <a:gd name="connsiteX13" fmla="*/ 66874 w 953117"/>
                <a:gd name="connsiteY13" fmla="*/ 1510411 h 1939874"/>
                <a:gd name="connsiteX14" fmla="*/ 104438 w 953117"/>
                <a:gd name="connsiteY14" fmla="*/ 1356230 h 1939874"/>
                <a:gd name="connsiteX15" fmla="*/ 152094 w 953117"/>
                <a:gd name="connsiteY15" fmla="*/ 1156076 h 1939874"/>
                <a:gd name="connsiteX16" fmla="*/ 195825 w 953117"/>
                <a:gd name="connsiteY16" fmla="*/ 923403 h 1939874"/>
                <a:gd name="connsiteX17" fmla="*/ 193582 w 953117"/>
                <a:gd name="connsiteY17" fmla="*/ 869019 h 1939874"/>
                <a:gd name="connsiteX18" fmla="*/ 148169 w 953117"/>
                <a:gd name="connsiteY18" fmla="*/ 858367 h 1939874"/>
                <a:gd name="connsiteX19" fmla="*/ 5762 w 953117"/>
                <a:gd name="connsiteY19" fmla="*/ 804543 h 1939874"/>
                <a:gd name="connsiteX20" fmla="*/ 40523 w 953117"/>
                <a:gd name="connsiteY20" fmla="*/ 608313 h 1939874"/>
                <a:gd name="connsiteX21" fmla="*/ 80329 w 953117"/>
                <a:gd name="connsiteY21" fmla="*/ 400309 h 1939874"/>
                <a:gd name="connsiteX22" fmla="*/ 143684 w 953117"/>
                <a:gd name="connsiteY22" fmla="*/ 191184 h 1939874"/>
                <a:gd name="connsiteX23" fmla="*/ 192461 w 953117"/>
                <a:gd name="connsiteY23" fmla="*/ 90827 h 1939874"/>
                <a:gd name="connsiteX24" fmla="*/ 244602 w 953117"/>
                <a:gd name="connsiteY24" fmla="*/ 0 h 1939874"/>
                <a:gd name="connsiteX25" fmla="*/ 324776 w 953117"/>
                <a:gd name="connsiteY25" fmla="*/ 29715 h 1939874"/>
                <a:gd name="connsiteX26" fmla="*/ 426255 w 953117"/>
                <a:gd name="connsiteY26" fmla="*/ 60551 h 1939874"/>
                <a:gd name="connsiteX27" fmla="*/ 526052 w 953117"/>
                <a:gd name="connsiteY27" fmla="*/ 88023 h 1939874"/>
                <a:gd name="connsiteX28" fmla="*/ 674066 w 953117"/>
                <a:gd name="connsiteY28" fmla="*/ 134558 h 1939874"/>
                <a:gd name="connsiteX29" fmla="*/ 797971 w 953117"/>
                <a:gd name="connsiteY29" fmla="*/ 195669 h 1939874"/>
                <a:gd name="connsiteX30" fmla="*/ 813109 w 953117"/>
                <a:gd name="connsiteY30" fmla="*/ 274722 h 1939874"/>
                <a:gd name="connsiteX31" fmla="*/ 832171 w 953117"/>
                <a:gd name="connsiteY31" fmla="*/ 352653 h 1939874"/>
                <a:gd name="connsiteX32" fmla="*/ 869735 w 953117"/>
                <a:gd name="connsiteY32" fmla="*/ 520290 h 1939874"/>
                <a:gd name="connsiteX33" fmla="*/ 933089 w 953117"/>
                <a:gd name="connsiteY33" fmla="*/ 857806 h 1939874"/>
                <a:gd name="connsiteX34" fmla="*/ 954394 w 953117"/>
                <a:gd name="connsiteY34" fmla="*/ 986757 h 1939874"/>
                <a:gd name="connsiteX35" fmla="*/ 928604 w 953117"/>
                <a:gd name="connsiteY35" fmla="*/ 1032170 h 1939874"/>
                <a:gd name="connsiteX36" fmla="*/ 797971 w 953117"/>
                <a:gd name="connsiteY36" fmla="*/ 1023200 h 1939874"/>
                <a:gd name="connsiteX37" fmla="*/ 803017 w 953117"/>
                <a:gd name="connsiteY37" fmla="*/ 1232325 h 1939874"/>
                <a:gd name="connsiteX38" fmla="*/ 862446 w 953117"/>
                <a:gd name="connsiteY38" fmla="*/ 1624785 h 1939874"/>
                <a:gd name="connsiteX39" fmla="*/ 908420 w 953117"/>
                <a:gd name="connsiteY39" fmla="*/ 1844002 h 1939874"/>
                <a:gd name="connsiteX40" fmla="*/ 915709 w 953117"/>
                <a:gd name="connsiteY40" fmla="*/ 1891097 h 1939874"/>
                <a:gd name="connsiteX41" fmla="*/ 879827 w 953117"/>
                <a:gd name="connsiteY41" fmla="*/ 1904553 h 1939874"/>
                <a:gd name="connsiteX42" fmla="*/ 771620 w 953117"/>
                <a:gd name="connsiteY42" fmla="*/ 1924737 h 1939874"/>
                <a:gd name="connsiteX43" fmla="*/ 732374 w 953117"/>
                <a:gd name="connsiteY43" fmla="*/ 1911842 h 1939874"/>
                <a:gd name="connsiteX44" fmla="*/ 626970 w 953117"/>
                <a:gd name="connsiteY44" fmla="*/ 1615254 h 1939874"/>
                <a:gd name="connsiteX45" fmla="*/ 592770 w 953117"/>
                <a:gd name="connsiteY45" fmla="*/ 1399401 h 1939874"/>
                <a:gd name="connsiteX46" fmla="*/ 551842 w 953117"/>
                <a:gd name="connsiteY46" fmla="*/ 1211020 h 193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3117" h="1939874">
                  <a:moveTo>
                    <a:pt x="551842" y="1211020"/>
                  </a:moveTo>
                  <a:cubicBezTo>
                    <a:pt x="541190" y="1174577"/>
                    <a:pt x="529977" y="1138695"/>
                    <a:pt x="520445" y="1102252"/>
                  </a:cubicBezTo>
                  <a:cubicBezTo>
                    <a:pt x="515960" y="1084872"/>
                    <a:pt x="505308" y="1048990"/>
                    <a:pt x="499701" y="1032170"/>
                  </a:cubicBezTo>
                  <a:cubicBezTo>
                    <a:pt x="495216" y="1018154"/>
                    <a:pt x="487927" y="1008062"/>
                    <a:pt x="476714" y="1036095"/>
                  </a:cubicBezTo>
                  <a:cubicBezTo>
                    <a:pt x="457091" y="1087115"/>
                    <a:pt x="435786" y="1137574"/>
                    <a:pt x="414481" y="1188033"/>
                  </a:cubicBezTo>
                  <a:cubicBezTo>
                    <a:pt x="394858" y="1234568"/>
                    <a:pt x="342717" y="1331561"/>
                    <a:pt x="338792" y="1333804"/>
                  </a:cubicBezTo>
                  <a:cubicBezTo>
                    <a:pt x="322533" y="1361837"/>
                    <a:pt x="311320" y="1419024"/>
                    <a:pt x="307396" y="1462194"/>
                  </a:cubicBezTo>
                  <a:cubicBezTo>
                    <a:pt x="297864" y="1569280"/>
                    <a:pt x="289455" y="1676366"/>
                    <a:pt x="284969" y="1784012"/>
                  </a:cubicBezTo>
                  <a:cubicBezTo>
                    <a:pt x="283848" y="1805877"/>
                    <a:pt x="292258" y="1934829"/>
                    <a:pt x="268150" y="1935389"/>
                  </a:cubicBezTo>
                  <a:cubicBezTo>
                    <a:pt x="265346" y="1937632"/>
                    <a:pt x="261982" y="1939875"/>
                    <a:pt x="257497" y="1940435"/>
                  </a:cubicBezTo>
                  <a:cubicBezTo>
                    <a:pt x="205356" y="1937071"/>
                    <a:pt x="153775" y="1928101"/>
                    <a:pt x="102195" y="1923615"/>
                  </a:cubicBezTo>
                  <a:cubicBezTo>
                    <a:pt x="79769" y="1921373"/>
                    <a:pt x="74723" y="1916327"/>
                    <a:pt x="74162" y="1894461"/>
                  </a:cubicBezTo>
                  <a:cubicBezTo>
                    <a:pt x="71359" y="1802514"/>
                    <a:pt x="70798" y="1801392"/>
                    <a:pt x="71920" y="1709445"/>
                  </a:cubicBezTo>
                  <a:cubicBezTo>
                    <a:pt x="72480" y="1658425"/>
                    <a:pt x="64070" y="1561431"/>
                    <a:pt x="66874" y="1510411"/>
                  </a:cubicBezTo>
                  <a:cubicBezTo>
                    <a:pt x="69116" y="1467240"/>
                    <a:pt x="83693" y="1394916"/>
                    <a:pt x="104438" y="1356230"/>
                  </a:cubicBezTo>
                  <a:cubicBezTo>
                    <a:pt x="134713" y="1300725"/>
                    <a:pt x="140880" y="1217187"/>
                    <a:pt x="152094" y="1156076"/>
                  </a:cubicBezTo>
                  <a:cubicBezTo>
                    <a:pt x="167792" y="1078705"/>
                    <a:pt x="180126" y="1000773"/>
                    <a:pt x="195825" y="923403"/>
                  </a:cubicBezTo>
                  <a:cubicBezTo>
                    <a:pt x="199749" y="904901"/>
                    <a:pt x="216008" y="881353"/>
                    <a:pt x="193582" y="869019"/>
                  </a:cubicBezTo>
                  <a:cubicBezTo>
                    <a:pt x="181248" y="862291"/>
                    <a:pt x="161625" y="861170"/>
                    <a:pt x="148169" y="858367"/>
                  </a:cubicBezTo>
                  <a:cubicBezTo>
                    <a:pt x="105559" y="848275"/>
                    <a:pt x="32673" y="834819"/>
                    <a:pt x="5762" y="804543"/>
                  </a:cubicBezTo>
                  <a:cubicBezTo>
                    <a:pt x="-15543" y="781556"/>
                    <a:pt x="28188" y="671107"/>
                    <a:pt x="40523" y="608313"/>
                  </a:cubicBezTo>
                  <a:cubicBezTo>
                    <a:pt x="54539" y="539352"/>
                    <a:pt x="73601" y="470952"/>
                    <a:pt x="80329" y="400309"/>
                  </a:cubicBezTo>
                  <a:cubicBezTo>
                    <a:pt x="87618" y="326863"/>
                    <a:pt x="113408" y="257342"/>
                    <a:pt x="143684" y="191184"/>
                  </a:cubicBezTo>
                  <a:cubicBezTo>
                    <a:pt x="159382" y="157545"/>
                    <a:pt x="176202" y="124466"/>
                    <a:pt x="192461" y="90827"/>
                  </a:cubicBezTo>
                  <a:cubicBezTo>
                    <a:pt x="203113" y="69521"/>
                    <a:pt x="222176" y="22987"/>
                    <a:pt x="244602" y="0"/>
                  </a:cubicBezTo>
                  <a:cubicBezTo>
                    <a:pt x="272074" y="8410"/>
                    <a:pt x="306835" y="22987"/>
                    <a:pt x="324776" y="29715"/>
                  </a:cubicBezTo>
                  <a:cubicBezTo>
                    <a:pt x="353930" y="44292"/>
                    <a:pt x="395979" y="48777"/>
                    <a:pt x="426255" y="60551"/>
                  </a:cubicBezTo>
                  <a:cubicBezTo>
                    <a:pt x="459894" y="73446"/>
                    <a:pt x="491852" y="76249"/>
                    <a:pt x="526052" y="88023"/>
                  </a:cubicBezTo>
                  <a:cubicBezTo>
                    <a:pt x="574829" y="104843"/>
                    <a:pt x="624728" y="118859"/>
                    <a:pt x="674066" y="134558"/>
                  </a:cubicBezTo>
                  <a:cubicBezTo>
                    <a:pt x="689764" y="139604"/>
                    <a:pt x="781151" y="179971"/>
                    <a:pt x="797971" y="195669"/>
                  </a:cubicBezTo>
                  <a:cubicBezTo>
                    <a:pt x="797971" y="222020"/>
                    <a:pt x="806941" y="249493"/>
                    <a:pt x="813109" y="274722"/>
                  </a:cubicBezTo>
                  <a:cubicBezTo>
                    <a:pt x="819836" y="300512"/>
                    <a:pt x="825443" y="326863"/>
                    <a:pt x="832171" y="352653"/>
                  </a:cubicBezTo>
                  <a:cubicBezTo>
                    <a:pt x="845627" y="408159"/>
                    <a:pt x="857961" y="464224"/>
                    <a:pt x="869735" y="520290"/>
                  </a:cubicBezTo>
                  <a:cubicBezTo>
                    <a:pt x="893283" y="632421"/>
                    <a:pt x="914588" y="744553"/>
                    <a:pt x="933089" y="857806"/>
                  </a:cubicBezTo>
                  <a:cubicBezTo>
                    <a:pt x="939817" y="900416"/>
                    <a:pt x="960001" y="943026"/>
                    <a:pt x="954394" y="986757"/>
                  </a:cubicBezTo>
                  <a:cubicBezTo>
                    <a:pt x="952152" y="1005820"/>
                    <a:pt x="945984" y="1020957"/>
                    <a:pt x="928604" y="1032170"/>
                  </a:cubicBezTo>
                  <a:cubicBezTo>
                    <a:pt x="895525" y="1053475"/>
                    <a:pt x="800213" y="1022639"/>
                    <a:pt x="797971" y="1023200"/>
                  </a:cubicBezTo>
                  <a:cubicBezTo>
                    <a:pt x="797410" y="1036656"/>
                    <a:pt x="806381" y="1173456"/>
                    <a:pt x="803017" y="1232325"/>
                  </a:cubicBezTo>
                  <a:cubicBezTo>
                    <a:pt x="795728" y="1363519"/>
                    <a:pt x="835535" y="1501440"/>
                    <a:pt x="862446" y="1624785"/>
                  </a:cubicBezTo>
                  <a:cubicBezTo>
                    <a:pt x="878145" y="1697671"/>
                    <a:pt x="888797" y="1772238"/>
                    <a:pt x="908420" y="1844002"/>
                  </a:cubicBezTo>
                  <a:cubicBezTo>
                    <a:pt x="913466" y="1863064"/>
                    <a:pt x="920755" y="1879884"/>
                    <a:pt x="915709" y="1891097"/>
                  </a:cubicBezTo>
                  <a:cubicBezTo>
                    <a:pt x="910102" y="1903992"/>
                    <a:pt x="891601" y="1902871"/>
                    <a:pt x="879827" y="1904553"/>
                  </a:cubicBezTo>
                  <a:cubicBezTo>
                    <a:pt x="843384" y="1910160"/>
                    <a:pt x="807502" y="1916327"/>
                    <a:pt x="771620" y="1924737"/>
                  </a:cubicBezTo>
                  <a:cubicBezTo>
                    <a:pt x="760407" y="1927540"/>
                    <a:pt x="741344" y="1936511"/>
                    <a:pt x="732374" y="1911842"/>
                  </a:cubicBezTo>
                  <a:cubicBezTo>
                    <a:pt x="695371" y="1813727"/>
                    <a:pt x="660049" y="1715051"/>
                    <a:pt x="626970" y="1615254"/>
                  </a:cubicBezTo>
                  <a:cubicBezTo>
                    <a:pt x="605105" y="1548536"/>
                    <a:pt x="577632" y="1470604"/>
                    <a:pt x="592770" y="1399401"/>
                  </a:cubicBezTo>
                  <a:cubicBezTo>
                    <a:pt x="605665" y="1333804"/>
                    <a:pt x="569223" y="1270450"/>
                    <a:pt x="551842" y="121102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63" name="Freeform: Shape 115">
              <a:extLst>
                <a:ext uri="{FF2B5EF4-FFF2-40B4-BE49-F238E27FC236}">
                  <a16:creationId xmlns:a16="http://schemas.microsoft.com/office/drawing/2014/main" id="{CE5F6DCC-108E-403A-A17A-2D9898092859}"/>
                </a:ext>
              </a:extLst>
            </p:cNvPr>
            <p:cNvSpPr/>
            <p:nvPr/>
          </p:nvSpPr>
          <p:spPr>
            <a:xfrm>
              <a:off x="1625594" y="2225954"/>
              <a:ext cx="470952" cy="678395"/>
            </a:xfrm>
            <a:custGeom>
              <a:avLst/>
              <a:gdLst>
                <a:gd name="connsiteX0" fmla="*/ 425128 w 470952"/>
                <a:gd name="connsiteY0" fmla="*/ 489939 h 678395"/>
                <a:gd name="connsiteX1" fmla="*/ 424567 w 470952"/>
                <a:gd name="connsiteY1" fmla="*/ 488257 h 678395"/>
                <a:gd name="connsiteX2" fmla="*/ 425128 w 470952"/>
                <a:gd name="connsiteY2" fmla="*/ 487696 h 678395"/>
                <a:gd name="connsiteX3" fmla="*/ 428492 w 470952"/>
                <a:gd name="connsiteY3" fmla="*/ 476483 h 678395"/>
                <a:gd name="connsiteX4" fmla="*/ 470541 w 470952"/>
                <a:gd name="connsiteY4" fmla="*/ 258948 h 678395"/>
                <a:gd name="connsiteX5" fmla="*/ 447554 w 470952"/>
                <a:gd name="connsiteY5" fmla="*/ 99721 h 678395"/>
                <a:gd name="connsiteX6" fmla="*/ 430734 w 470952"/>
                <a:gd name="connsiteY6" fmla="*/ 36927 h 678395"/>
                <a:gd name="connsiteX7" fmla="*/ 380836 w 470952"/>
                <a:gd name="connsiteY7" fmla="*/ 485 h 678395"/>
                <a:gd name="connsiteX8" fmla="*/ 342711 w 470952"/>
                <a:gd name="connsiteY8" fmla="*/ 4409 h 678395"/>
                <a:gd name="connsiteX9" fmla="*/ 240111 w 470952"/>
                <a:gd name="connsiteY9" fmla="*/ 4409 h 678395"/>
                <a:gd name="connsiteX10" fmla="*/ 166665 w 470952"/>
                <a:gd name="connsiteY10" fmla="*/ 6652 h 678395"/>
                <a:gd name="connsiteX11" fmla="*/ 52851 w 470952"/>
                <a:gd name="connsiteY11" fmla="*/ 92433 h 678395"/>
                <a:gd name="connsiteX12" fmla="*/ 45002 w 470952"/>
                <a:gd name="connsiteY12" fmla="*/ 152423 h 678395"/>
                <a:gd name="connsiteX13" fmla="*/ 51730 w 470952"/>
                <a:gd name="connsiteY13" fmla="*/ 261190 h 678395"/>
                <a:gd name="connsiteX14" fmla="*/ 30986 w 470952"/>
                <a:gd name="connsiteY14" fmla="*/ 281374 h 678395"/>
                <a:gd name="connsiteX15" fmla="*/ 2953 w 470952"/>
                <a:gd name="connsiteY15" fmla="*/ 313332 h 678395"/>
                <a:gd name="connsiteX16" fmla="*/ 56215 w 470952"/>
                <a:gd name="connsiteY16" fmla="*/ 430509 h 678395"/>
                <a:gd name="connsiteX17" fmla="*/ 76959 w 470952"/>
                <a:gd name="connsiteY17" fmla="*/ 442843 h 678395"/>
                <a:gd name="connsiteX18" fmla="*/ 122373 w 470952"/>
                <a:gd name="connsiteY18" fmla="*/ 469194 h 678395"/>
                <a:gd name="connsiteX19" fmla="*/ 167786 w 470952"/>
                <a:gd name="connsiteY19" fmla="*/ 508440 h 678395"/>
                <a:gd name="connsiteX20" fmla="*/ 180120 w 470952"/>
                <a:gd name="connsiteY20" fmla="*/ 514047 h 678395"/>
                <a:gd name="connsiteX21" fmla="*/ 249081 w 470952"/>
                <a:gd name="connsiteY21" fmla="*/ 551611 h 678395"/>
                <a:gd name="connsiteX22" fmla="*/ 344393 w 470952"/>
                <a:gd name="connsiteY22" fmla="*/ 617769 h 678395"/>
                <a:gd name="connsiteX23" fmla="*/ 378033 w 470952"/>
                <a:gd name="connsiteY23" fmla="*/ 683926 h 678395"/>
                <a:gd name="connsiteX24" fmla="*/ 431295 w 470952"/>
                <a:gd name="connsiteY24" fmla="*/ 673274 h 678395"/>
                <a:gd name="connsiteX25" fmla="*/ 430174 w 470952"/>
                <a:gd name="connsiteY25" fmla="*/ 635710 h 678395"/>
                <a:gd name="connsiteX26" fmla="*/ 434659 w 470952"/>
                <a:gd name="connsiteY26" fmla="*/ 558900 h 678395"/>
                <a:gd name="connsiteX27" fmla="*/ 429613 w 470952"/>
                <a:gd name="connsiteY27" fmla="*/ 507319 h 678395"/>
                <a:gd name="connsiteX28" fmla="*/ 425128 w 470952"/>
                <a:gd name="connsiteY28" fmla="*/ 489939 h 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0952" h="678395">
                  <a:moveTo>
                    <a:pt x="425128" y="489939"/>
                  </a:moveTo>
                  <a:cubicBezTo>
                    <a:pt x="425128" y="489378"/>
                    <a:pt x="424567" y="488817"/>
                    <a:pt x="424567" y="488257"/>
                  </a:cubicBezTo>
                  <a:cubicBezTo>
                    <a:pt x="424567" y="487696"/>
                    <a:pt x="424567" y="487696"/>
                    <a:pt x="425128" y="487696"/>
                  </a:cubicBezTo>
                  <a:cubicBezTo>
                    <a:pt x="425128" y="483771"/>
                    <a:pt x="426249" y="479847"/>
                    <a:pt x="428492" y="476483"/>
                  </a:cubicBezTo>
                  <a:cubicBezTo>
                    <a:pt x="467738" y="408643"/>
                    <a:pt x="476708" y="335758"/>
                    <a:pt x="470541" y="258948"/>
                  </a:cubicBezTo>
                  <a:cubicBezTo>
                    <a:pt x="466056" y="199518"/>
                    <a:pt x="458767" y="158029"/>
                    <a:pt x="447554" y="99721"/>
                  </a:cubicBezTo>
                  <a:cubicBezTo>
                    <a:pt x="443629" y="78416"/>
                    <a:pt x="438583" y="57111"/>
                    <a:pt x="430734" y="36927"/>
                  </a:cubicBezTo>
                  <a:cubicBezTo>
                    <a:pt x="428492" y="31321"/>
                    <a:pt x="402701" y="-4561"/>
                    <a:pt x="380836" y="485"/>
                  </a:cubicBezTo>
                  <a:cubicBezTo>
                    <a:pt x="368501" y="3288"/>
                    <a:pt x="355606" y="3288"/>
                    <a:pt x="342711" y="4409"/>
                  </a:cubicBezTo>
                  <a:cubicBezTo>
                    <a:pt x="308511" y="3288"/>
                    <a:pt x="274311" y="3849"/>
                    <a:pt x="240111" y="4409"/>
                  </a:cubicBezTo>
                  <a:cubicBezTo>
                    <a:pt x="215442" y="4970"/>
                    <a:pt x="191334" y="4409"/>
                    <a:pt x="166665" y="6652"/>
                  </a:cubicBezTo>
                  <a:cubicBezTo>
                    <a:pt x="110599" y="11137"/>
                    <a:pt x="71353" y="27957"/>
                    <a:pt x="52851" y="92433"/>
                  </a:cubicBezTo>
                  <a:cubicBezTo>
                    <a:pt x="47245" y="111495"/>
                    <a:pt x="45563" y="132239"/>
                    <a:pt x="45002" y="152423"/>
                  </a:cubicBezTo>
                  <a:cubicBezTo>
                    <a:pt x="43881" y="194472"/>
                    <a:pt x="49487" y="219141"/>
                    <a:pt x="51730" y="261190"/>
                  </a:cubicBezTo>
                  <a:cubicBezTo>
                    <a:pt x="52851" y="283617"/>
                    <a:pt x="52291" y="283617"/>
                    <a:pt x="30986" y="281374"/>
                  </a:cubicBezTo>
                  <a:cubicBezTo>
                    <a:pt x="2392" y="278571"/>
                    <a:pt x="-4896" y="285859"/>
                    <a:pt x="2953" y="313332"/>
                  </a:cubicBezTo>
                  <a:cubicBezTo>
                    <a:pt x="14727" y="354820"/>
                    <a:pt x="34350" y="392945"/>
                    <a:pt x="56215" y="430509"/>
                  </a:cubicBezTo>
                  <a:cubicBezTo>
                    <a:pt x="60700" y="438358"/>
                    <a:pt x="68550" y="445086"/>
                    <a:pt x="76959" y="442843"/>
                  </a:cubicBezTo>
                  <a:cubicBezTo>
                    <a:pt x="101068" y="437798"/>
                    <a:pt x="111160" y="450693"/>
                    <a:pt x="122373" y="469194"/>
                  </a:cubicBezTo>
                  <a:cubicBezTo>
                    <a:pt x="133025" y="486014"/>
                    <a:pt x="152088" y="496106"/>
                    <a:pt x="167786" y="508440"/>
                  </a:cubicBezTo>
                  <a:cubicBezTo>
                    <a:pt x="171150" y="511804"/>
                    <a:pt x="175635" y="512926"/>
                    <a:pt x="180120" y="514047"/>
                  </a:cubicBezTo>
                  <a:cubicBezTo>
                    <a:pt x="180120" y="514047"/>
                    <a:pt x="228898" y="543762"/>
                    <a:pt x="249081" y="551611"/>
                  </a:cubicBezTo>
                  <a:cubicBezTo>
                    <a:pt x="286645" y="566188"/>
                    <a:pt x="321406" y="584690"/>
                    <a:pt x="344393" y="617769"/>
                  </a:cubicBezTo>
                  <a:cubicBezTo>
                    <a:pt x="347757" y="622814"/>
                    <a:pt x="370744" y="682805"/>
                    <a:pt x="378033" y="683926"/>
                  </a:cubicBezTo>
                  <a:cubicBezTo>
                    <a:pt x="408869" y="680562"/>
                    <a:pt x="411111" y="681684"/>
                    <a:pt x="431295" y="673274"/>
                  </a:cubicBezTo>
                  <a:cubicBezTo>
                    <a:pt x="435780" y="669349"/>
                    <a:pt x="430734" y="652529"/>
                    <a:pt x="430174" y="635710"/>
                  </a:cubicBezTo>
                  <a:cubicBezTo>
                    <a:pt x="430734" y="588054"/>
                    <a:pt x="432977" y="589175"/>
                    <a:pt x="434659" y="558900"/>
                  </a:cubicBezTo>
                  <a:cubicBezTo>
                    <a:pt x="435780" y="542640"/>
                    <a:pt x="432977" y="523578"/>
                    <a:pt x="429613" y="507319"/>
                  </a:cubicBezTo>
                  <a:cubicBezTo>
                    <a:pt x="426810" y="501152"/>
                    <a:pt x="425128" y="495545"/>
                    <a:pt x="425128" y="489939"/>
                  </a:cubicBezTo>
                  <a:close/>
                </a:path>
              </a:pathLst>
            </a:custGeom>
            <a:solidFill>
              <a:srgbClr val="FDBE7B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64" name="Freeform: Shape 116">
              <a:extLst>
                <a:ext uri="{FF2B5EF4-FFF2-40B4-BE49-F238E27FC236}">
                  <a16:creationId xmlns:a16="http://schemas.microsoft.com/office/drawing/2014/main" id="{444CFEE3-6704-4268-93C2-BFFBC2281D11}"/>
                </a:ext>
              </a:extLst>
            </p:cNvPr>
            <p:cNvSpPr/>
            <p:nvPr/>
          </p:nvSpPr>
          <p:spPr>
            <a:xfrm>
              <a:off x="1687415" y="3982893"/>
              <a:ext cx="11213" cy="5607"/>
            </a:xfrm>
            <a:custGeom>
              <a:avLst/>
              <a:gdLst>
                <a:gd name="connsiteX0" fmla="*/ 0 w 11213"/>
                <a:gd name="connsiteY0" fmla="*/ 85 h 5606"/>
                <a:gd name="connsiteX1" fmla="*/ 16259 w 11213"/>
                <a:gd name="connsiteY1" fmla="*/ 6252 h 5606"/>
                <a:gd name="connsiteX2" fmla="*/ 0 w 11213"/>
                <a:gd name="connsiteY2" fmla="*/ 85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85"/>
                  </a:moveTo>
                  <a:cubicBezTo>
                    <a:pt x="6728" y="-476"/>
                    <a:pt x="11774" y="1767"/>
                    <a:pt x="16259" y="6252"/>
                  </a:cubicBezTo>
                  <a:cubicBezTo>
                    <a:pt x="10092" y="6813"/>
                    <a:pt x="2803" y="9055"/>
                    <a:pt x="0" y="85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65" name="Freeform: Shape 117">
              <a:extLst>
                <a:ext uri="{FF2B5EF4-FFF2-40B4-BE49-F238E27FC236}">
                  <a16:creationId xmlns:a16="http://schemas.microsoft.com/office/drawing/2014/main" id="{7C3377E4-3A2B-45F3-AE8F-503057F0E1B9}"/>
                </a:ext>
              </a:extLst>
            </p:cNvPr>
            <p:cNvSpPr/>
            <p:nvPr/>
          </p:nvSpPr>
          <p:spPr>
            <a:xfrm>
              <a:off x="1706478" y="3989459"/>
              <a:ext cx="11213" cy="5607"/>
            </a:xfrm>
            <a:custGeom>
              <a:avLst/>
              <a:gdLst>
                <a:gd name="connsiteX0" fmla="*/ 0 w 11213"/>
                <a:gd name="connsiteY0" fmla="*/ 247 h 5606"/>
                <a:gd name="connsiteX1" fmla="*/ 16259 w 11213"/>
                <a:gd name="connsiteY1" fmla="*/ 6415 h 5606"/>
                <a:gd name="connsiteX2" fmla="*/ 0 w 11213"/>
                <a:gd name="connsiteY2" fmla="*/ 247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247"/>
                  </a:moveTo>
                  <a:cubicBezTo>
                    <a:pt x="6728" y="-874"/>
                    <a:pt x="11774" y="1929"/>
                    <a:pt x="16259" y="6415"/>
                  </a:cubicBezTo>
                  <a:cubicBezTo>
                    <a:pt x="9531" y="7536"/>
                    <a:pt x="4485" y="4732"/>
                    <a:pt x="0" y="247"/>
                  </a:cubicBezTo>
                  <a:close/>
                </a:path>
              </a:pathLst>
            </a:custGeom>
            <a:solidFill>
              <a:srgbClr val="4D141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66" name="Freeform: Shape 118">
              <a:extLst>
                <a:ext uri="{FF2B5EF4-FFF2-40B4-BE49-F238E27FC236}">
                  <a16:creationId xmlns:a16="http://schemas.microsoft.com/office/drawing/2014/main" id="{CCE22F90-940B-4BD5-9EF2-70ABC9917E51}"/>
                </a:ext>
              </a:extLst>
            </p:cNvPr>
            <p:cNvSpPr/>
            <p:nvPr/>
          </p:nvSpPr>
          <p:spPr>
            <a:xfrm>
              <a:off x="1674520" y="3977371"/>
              <a:ext cx="11213" cy="5607"/>
            </a:xfrm>
            <a:custGeom>
              <a:avLst/>
              <a:gdLst>
                <a:gd name="connsiteX0" fmla="*/ 0 w 11213"/>
                <a:gd name="connsiteY0" fmla="*/ 0 h 5606"/>
                <a:gd name="connsiteX1" fmla="*/ 12895 w 11213"/>
                <a:gd name="connsiteY1" fmla="*/ 5607 h 5606"/>
                <a:gd name="connsiteX2" fmla="*/ 0 w 11213"/>
                <a:gd name="connsiteY2" fmla="*/ 0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0"/>
                  </a:moveTo>
                  <a:cubicBezTo>
                    <a:pt x="5607" y="0"/>
                    <a:pt x="9531" y="2243"/>
                    <a:pt x="12895" y="5607"/>
                  </a:cubicBezTo>
                  <a:cubicBezTo>
                    <a:pt x="7849" y="6728"/>
                    <a:pt x="2243" y="6728"/>
                    <a:pt x="0" y="0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67" name="Freeform: Shape 119">
              <a:extLst>
                <a:ext uri="{FF2B5EF4-FFF2-40B4-BE49-F238E27FC236}">
                  <a16:creationId xmlns:a16="http://schemas.microsoft.com/office/drawing/2014/main" id="{298E1872-1096-4EA6-93D9-49638C8E48B3}"/>
                </a:ext>
              </a:extLst>
            </p:cNvPr>
            <p:cNvSpPr/>
            <p:nvPr/>
          </p:nvSpPr>
          <p:spPr>
            <a:xfrm>
              <a:off x="1792994" y="2732549"/>
              <a:ext cx="224263" cy="173804"/>
            </a:xfrm>
            <a:custGeom>
              <a:avLst/>
              <a:gdLst>
                <a:gd name="connsiteX0" fmla="*/ 385 w 224262"/>
                <a:gd name="connsiteY0" fmla="*/ 163 h 173803"/>
                <a:gd name="connsiteX1" fmla="*/ 111396 w 224262"/>
                <a:gd name="connsiteY1" fmla="*/ 48940 h 173803"/>
                <a:gd name="connsiteX2" fmla="*/ 199419 w 224262"/>
                <a:gd name="connsiteY2" fmla="*/ 118461 h 173803"/>
                <a:gd name="connsiteX3" fmla="*/ 220724 w 224262"/>
                <a:gd name="connsiteY3" fmla="*/ 149858 h 173803"/>
                <a:gd name="connsiteX4" fmla="*/ 216239 w 224262"/>
                <a:gd name="connsiteY4" fmla="*/ 179012 h 173803"/>
                <a:gd name="connsiteX5" fmla="*/ 88409 w 224262"/>
                <a:gd name="connsiteY5" fmla="*/ 157147 h 173803"/>
                <a:gd name="connsiteX6" fmla="*/ 26736 w 224262"/>
                <a:gd name="connsiteY6" fmla="*/ 141448 h 173803"/>
                <a:gd name="connsiteX7" fmla="*/ 6553 w 224262"/>
                <a:gd name="connsiteY7" fmla="*/ 125750 h 173803"/>
                <a:gd name="connsiteX8" fmla="*/ 946 w 224262"/>
                <a:gd name="connsiteY8" fmla="*/ 78655 h 173803"/>
                <a:gd name="connsiteX9" fmla="*/ 385 w 224262"/>
                <a:gd name="connsiteY9" fmla="*/ 163 h 17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62" h="173803">
                  <a:moveTo>
                    <a:pt x="385" y="163"/>
                  </a:moveTo>
                  <a:cubicBezTo>
                    <a:pt x="385" y="-3201"/>
                    <a:pt x="102986" y="46697"/>
                    <a:pt x="111396" y="48940"/>
                  </a:cubicBezTo>
                  <a:cubicBezTo>
                    <a:pt x="150081" y="63517"/>
                    <a:pt x="192130" y="106688"/>
                    <a:pt x="199419" y="118461"/>
                  </a:cubicBezTo>
                  <a:cubicBezTo>
                    <a:pt x="211193" y="136402"/>
                    <a:pt x="214557" y="138645"/>
                    <a:pt x="220724" y="149858"/>
                  </a:cubicBezTo>
                  <a:cubicBezTo>
                    <a:pt x="225209" y="157707"/>
                    <a:pt x="233058" y="181816"/>
                    <a:pt x="216239" y="179012"/>
                  </a:cubicBezTo>
                  <a:cubicBezTo>
                    <a:pt x="179235" y="176209"/>
                    <a:pt x="107471" y="162193"/>
                    <a:pt x="88409" y="157147"/>
                  </a:cubicBezTo>
                  <a:cubicBezTo>
                    <a:pt x="67664" y="153222"/>
                    <a:pt x="44117" y="149297"/>
                    <a:pt x="26736" y="141448"/>
                  </a:cubicBezTo>
                  <a:cubicBezTo>
                    <a:pt x="17766" y="137524"/>
                    <a:pt x="12159" y="134160"/>
                    <a:pt x="6553" y="125750"/>
                  </a:cubicBezTo>
                  <a:cubicBezTo>
                    <a:pt x="-1857" y="109491"/>
                    <a:pt x="1507" y="94353"/>
                    <a:pt x="946" y="78655"/>
                  </a:cubicBezTo>
                  <a:cubicBezTo>
                    <a:pt x="946" y="70245"/>
                    <a:pt x="-736" y="16422"/>
                    <a:pt x="385" y="1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68" name="Freeform: Shape 120">
              <a:extLst>
                <a:ext uri="{FF2B5EF4-FFF2-40B4-BE49-F238E27FC236}">
                  <a16:creationId xmlns:a16="http://schemas.microsoft.com/office/drawing/2014/main" id="{7D33FA14-91A7-42B8-8811-4D650AEC6E4B}"/>
                </a:ext>
              </a:extLst>
            </p:cNvPr>
            <p:cNvSpPr/>
            <p:nvPr/>
          </p:nvSpPr>
          <p:spPr>
            <a:xfrm>
              <a:off x="2009793" y="2825781"/>
              <a:ext cx="459739" cy="145771"/>
            </a:xfrm>
            <a:custGeom>
              <a:avLst/>
              <a:gdLst>
                <a:gd name="connsiteX0" fmla="*/ 67279 w 459739"/>
                <a:gd name="connsiteY0" fmla="*/ 75689 h 145770"/>
                <a:gd name="connsiteX1" fmla="*/ 130072 w 459739"/>
                <a:gd name="connsiteY1" fmla="*/ 84659 h 145770"/>
                <a:gd name="connsiteX2" fmla="*/ 281450 w 459739"/>
                <a:gd name="connsiteY2" fmla="*/ 102600 h 145770"/>
                <a:gd name="connsiteX3" fmla="*/ 297148 w 459739"/>
                <a:gd name="connsiteY3" fmla="*/ 104282 h 145770"/>
                <a:gd name="connsiteX4" fmla="*/ 305558 w 459739"/>
                <a:gd name="connsiteY4" fmla="*/ 91948 h 145770"/>
                <a:gd name="connsiteX5" fmla="*/ 287057 w 459739"/>
                <a:gd name="connsiteY5" fmla="*/ 0 h 145770"/>
                <a:gd name="connsiteX6" fmla="*/ 302194 w 459739"/>
                <a:gd name="connsiteY6" fmla="*/ 35882 h 145770"/>
                <a:gd name="connsiteX7" fmla="*/ 324060 w 459739"/>
                <a:gd name="connsiteY7" fmla="*/ 96994 h 145770"/>
                <a:gd name="connsiteX8" fmla="*/ 340880 w 459739"/>
                <a:gd name="connsiteY8" fmla="*/ 111571 h 145770"/>
                <a:gd name="connsiteX9" fmla="*/ 440116 w 459739"/>
                <a:gd name="connsiteY9" fmla="*/ 132315 h 145770"/>
                <a:gd name="connsiteX10" fmla="*/ 450769 w 459739"/>
                <a:gd name="connsiteY10" fmla="*/ 135679 h 145770"/>
                <a:gd name="connsiteX11" fmla="*/ 460300 w 459739"/>
                <a:gd name="connsiteY11" fmla="*/ 142968 h 145770"/>
                <a:gd name="connsiteX12" fmla="*/ 449647 w 459739"/>
                <a:gd name="connsiteY12" fmla="*/ 144650 h 145770"/>
                <a:gd name="connsiteX13" fmla="*/ 384611 w 459739"/>
                <a:gd name="connsiteY13" fmla="*/ 136240 h 145770"/>
                <a:gd name="connsiteX14" fmla="*/ 335273 w 459739"/>
                <a:gd name="connsiteY14" fmla="*/ 128391 h 145770"/>
                <a:gd name="connsiteX15" fmla="*/ 255660 w 459739"/>
                <a:gd name="connsiteY15" fmla="*/ 116056 h 145770"/>
                <a:gd name="connsiteX16" fmla="*/ 122223 w 459739"/>
                <a:gd name="connsiteY16" fmla="*/ 98115 h 145770"/>
                <a:gd name="connsiteX17" fmla="*/ 3925 w 459739"/>
                <a:gd name="connsiteY17" fmla="*/ 83538 h 145770"/>
                <a:gd name="connsiteX18" fmla="*/ 561 w 459739"/>
                <a:gd name="connsiteY18" fmla="*/ 79613 h 145770"/>
                <a:gd name="connsiteX19" fmla="*/ 2243 w 459739"/>
                <a:gd name="connsiteY19" fmla="*/ 69522 h 145770"/>
                <a:gd name="connsiteX20" fmla="*/ 31957 w 459739"/>
                <a:gd name="connsiteY20" fmla="*/ 65597 h 145770"/>
                <a:gd name="connsiteX21" fmla="*/ 67279 w 459739"/>
                <a:gd name="connsiteY21" fmla="*/ 75689 h 1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9739" h="145770">
                  <a:moveTo>
                    <a:pt x="67279" y="75689"/>
                  </a:moveTo>
                  <a:cubicBezTo>
                    <a:pt x="88023" y="79053"/>
                    <a:pt x="108768" y="84099"/>
                    <a:pt x="130072" y="84659"/>
                  </a:cubicBezTo>
                  <a:cubicBezTo>
                    <a:pt x="181092" y="86902"/>
                    <a:pt x="230991" y="96994"/>
                    <a:pt x="281450" y="102600"/>
                  </a:cubicBezTo>
                  <a:cubicBezTo>
                    <a:pt x="286496" y="103161"/>
                    <a:pt x="292102" y="103722"/>
                    <a:pt x="297148" y="104282"/>
                  </a:cubicBezTo>
                  <a:cubicBezTo>
                    <a:pt x="306680" y="104843"/>
                    <a:pt x="308362" y="101479"/>
                    <a:pt x="305558" y="91948"/>
                  </a:cubicBezTo>
                  <a:cubicBezTo>
                    <a:pt x="297148" y="62233"/>
                    <a:pt x="290420" y="31397"/>
                    <a:pt x="287057" y="0"/>
                  </a:cubicBezTo>
                  <a:cubicBezTo>
                    <a:pt x="292102" y="11774"/>
                    <a:pt x="297709" y="24108"/>
                    <a:pt x="302194" y="35882"/>
                  </a:cubicBezTo>
                  <a:cubicBezTo>
                    <a:pt x="310044" y="56066"/>
                    <a:pt x="316771" y="76810"/>
                    <a:pt x="324060" y="96994"/>
                  </a:cubicBezTo>
                  <a:cubicBezTo>
                    <a:pt x="326863" y="105404"/>
                    <a:pt x="331909" y="109889"/>
                    <a:pt x="340880" y="111571"/>
                  </a:cubicBezTo>
                  <a:cubicBezTo>
                    <a:pt x="373958" y="118299"/>
                    <a:pt x="407037" y="125587"/>
                    <a:pt x="440116" y="132315"/>
                  </a:cubicBezTo>
                  <a:cubicBezTo>
                    <a:pt x="443480" y="134558"/>
                    <a:pt x="447405" y="133997"/>
                    <a:pt x="450769" y="135679"/>
                  </a:cubicBezTo>
                  <a:cubicBezTo>
                    <a:pt x="454693" y="137361"/>
                    <a:pt x="461982" y="136240"/>
                    <a:pt x="460300" y="142968"/>
                  </a:cubicBezTo>
                  <a:cubicBezTo>
                    <a:pt x="458618" y="148574"/>
                    <a:pt x="453011" y="146332"/>
                    <a:pt x="449647" y="144650"/>
                  </a:cubicBezTo>
                  <a:cubicBezTo>
                    <a:pt x="428342" y="137361"/>
                    <a:pt x="405916" y="140725"/>
                    <a:pt x="384611" y="136240"/>
                  </a:cubicBezTo>
                  <a:cubicBezTo>
                    <a:pt x="368352" y="132876"/>
                    <a:pt x="351532" y="132876"/>
                    <a:pt x="335273" y="128391"/>
                  </a:cubicBezTo>
                  <a:cubicBezTo>
                    <a:pt x="309483" y="119420"/>
                    <a:pt x="282011" y="120541"/>
                    <a:pt x="255660" y="116056"/>
                  </a:cubicBezTo>
                  <a:cubicBezTo>
                    <a:pt x="211368" y="108768"/>
                    <a:pt x="166515" y="103722"/>
                    <a:pt x="122223" y="98115"/>
                  </a:cubicBezTo>
                  <a:cubicBezTo>
                    <a:pt x="82977" y="93069"/>
                    <a:pt x="43731" y="88584"/>
                    <a:pt x="3925" y="83538"/>
                  </a:cubicBezTo>
                  <a:cubicBezTo>
                    <a:pt x="2243" y="82417"/>
                    <a:pt x="1121" y="81295"/>
                    <a:pt x="561" y="79613"/>
                  </a:cubicBezTo>
                  <a:cubicBezTo>
                    <a:pt x="-561" y="75689"/>
                    <a:pt x="0" y="72325"/>
                    <a:pt x="2243" y="69522"/>
                  </a:cubicBezTo>
                  <a:cubicBezTo>
                    <a:pt x="11213" y="60551"/>
                    <a:pt x="21866" y="65597"/>
                    <a:pt x="31957" y="65597"/>
                  </a:cubicBezTo>
                  <a:cubicBezTo>
                    <a:pt x="43171" y="70643"/>
                    <a:pt x="55505" y="71204"/>
                    <a:pt x="67279" y="756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69" name="Freeform: Shape 121">
              <a:extLst>
                <a:ext uri="{FF2B5EF4-FFF2-40B4-BE49-F238E27FC236}">
                  <a16:creationId xmlns:a16="http://schemas.microsoft.com/office/drawing/2014/main" id="{F45B71BD-8373-4D51-91EE-5DE68AE201AD}"/>
                </a:ext>
              </a:extLst>
            </p:cNvPr>
            <p:cNvSpPr/>
            <p:nvPr/>
          </p:nvSpPr>
          <p:spPr>
            <a:xfrm>
              <a:off x="1932423" y="3245153"/>
              <a:ext cx="454132" cy="33639"/>
            </a:xfrm>
            <a:custGeom>
              <a:avLst/>
              <a:gdLst>
                <a:gd name="connsiteX0" fmla="*/ 456936 w 454132"/>
                <a:gd name="connsiteY0" fmla="*/ 29715 h 33639"/>
                <a:gd name="connsiteX1" fmla="*/ 456936 w 454132"/>
                <a:gd name="connsiteY1" fmla="*/ 35882 h 33639"/>
                <a:gd name="connsiteX2" fmla="*/ 302194 w 454132"/>
                <a:gd name="connsiteY2" fmla="*/ 35882 h 33639"/>
                <a:gd name="connsiteX3" fmla="*/ 117177 w 454132"/>
                <a:gd name="connsiteY3" fmla="*/ 19062 h 33639"/>
                <a:gd name="connsiteX4" fmla="*/ 16259 w 454132"/>
                <a:gd name="connsiteY4" fmla="*/ 7289 h 33639"/>
                <a:gd name="connsiteX5" fmla="*/ 0 w 454132"/>
                <a:gd name="connsiteY5" fmla="*/ 0 h 33639"/>
                <a:gd name="connsiteX6" fmla="*/ 135118 w 454132"/>
                <a:gd name="connsiteY6" fmla="*/ 8410 h 33639"/>
                <a:gd name="connsiteX7" fmla="*/ 222581 w 454132"/>
                <a:gd name="connsiteY7" fmla="*/ 13456 h 33639"/>
                <a:gd name="connsiteX8" fmla="*/ 425539 w 454132"/>
                <a:gd name="connsiteY8" fmla="*/ 29154 h 33639"/>
                <a:gd name="connsiteX9" fmla="*/ 456936 w 454132"/>
                <a:gd name="connsiteY9" fmla="*/ 29715 h 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132" h="33639">
                  <a:moveTo>
                    <a:pt x="456936" y="29715"/>
                  </a:moveTo>
                  <a:cubicBezTo>
                    <a:pt x="456936" y="31957"/>
                    <a:pt x="456936" y="33639"/>
                    <a:pt x="456936" y="35882"/>
                  </a:cubicBezTo>
                  <a:cubicBezTo>
                    <a:pt x="405355" y="35882"/>
                    <a:pt x="353775" y="35882"/>
                    <a:pt x="302194" y="35882"/>
                  </a:cubicBezTo>
                  <a:cubicBezTo>
                    <a:pt x="239961" y="35882"/>
                    <a:pt x="178289" y="28033"/>
                    <a:pt x="117177" y="19062"/>
                  </a:cubicBezTo>
                  <a:cubicBezTo>
                    <a:pt x="83538" y="14016"/>
                    <a:pt x="49899" y="11213"/>
                    <a:pt x="16259" y="7289"/>
                  </a:cubicBezTo>
                  <a:cubicBezTo>
                    <a:pt x="10652" y="6728"/>
                    <a:pt x="4485" y="8410"/>
                    <a:pt x="0" y="0"/>
                  </a:cubicBezTo>
                  <a:cubicBezTo>
                    <a:pt x="45974" y="2243"/>
                    <a:pt x="90827" y="2243"/>
                    <a:pt x="135118" y="8410"/>
                  </a:cubicBezTo>
                  <a:cubicBezTo>
                    <a:pt x="164273" y="12334"/>
                    <a:pt x="193427" y="10092"/>
                    <a:pt x="222581" y="13456"/>
                  </a:cubicBezTo>
                  <a:cubicBezTo>
                    <a:pt x="288739" y="21305"/>
                    <a:pt x="354896" y="19623"/>
                    <a:pt x="425539" y="29154"/>
                  </a:cubicBezTo>
                  <a:cubicBezTo>
                    <a:pt x="435631" y="30836"/>
                    <a:pt x="446283" y="29715"/>
                    <a:pt x="456936" y="297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70" name="Freeform: Shape 122">
              <a:extLst>
                <a:ext uri="{FF2B5EF4-FFF2-40B4-BE49-F238E27FC236}">
                  <a16:creationId xmlns:a16="http://schemas.microsoft.com/office/drawing/2014/main" id="{DD2FF486-C734-4A5A-83F3-7B3D7E539E84}"/>
                </a:ext>
              </a:extLst>
            </p:cNvPr>
            <p:cNvSpPr/>
            <p:nvPr/>
          </p:nvSpPr>
          <p:spPr>
            <a:xfrm>
              <a:off x="2497565" y="2957186"/>
              <a:ext cx="123345" cy="28033"/>
            </a:xfrm>
            <a:custGeom>
              <a:avLst/>
              <a:gdLst>
                <a:gd name="connsiteX0" fmla="*/ 32518 w 123344"/>
                <a:gd name="connsiteY0" fmla="*/ 5395 h 28032"/>
                <a:gd name="connsiteX1" fmla="*/ 21305 w 123344"/>
                <a:gd name="connsiteY1" fmla="*/ 17730 h 28032"/>
                <a:gd name="connsiteX2" fmla="*/ 121663 w 123344"/>
                <a:gd name="connsiteY2" fmla="*/ 17730 h 28032"/>
                <a:gd name="connsiteX3" fmla="*/ 123345 w 123344"/>
                <a:gd name="connsiteY3" fmla="*/ 22776 h 28032"/>
                <a:gd name="connsiteX4" fmla="*/ 95872 w 123344"/>
                <a:gd name="connsiteY4" fmla="*/ 26700 h 28032"/>
                <a:gd name="connsiteX5" fmla="*/ 38125 w 123344"/>
                <a:gd name="connsiteY5" fmla="*/ 26140 h 28032"/>
                <a:gd name="connsiteX6" fmla="*/ 0 w 123344"/>
                <a:gd name="connsiteY6" fmla="*/ 18290 h 28032"/>
                <a:gd name="connsiteX7" fmla="*/ 5607 w 123344"/>
                <a:gd name="connsiteY7" fmla="*/ 13244 h 28032"/>
                <a:gd name="connsiteX8" fmla="*/ 32518 w 123344"/>
                <a:gd name="connsiteY8" fmla="*/ 5395 h 2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4" h="28032">
                  <a:moveTo>
                    <a:pt x="32518" y="5395"/>
                  </a:moveTo>
                  <a:cubicBezTo>
                    <a:pt x="32518" y="12123"/>
                    <a:pt x="24108" y="10441"/>
                    <a:pt x="21305" y="17730"/>
                  </a:cubicBezTo>
                  <a:cubicBezTo>
                    <a:pt x="55505" y="17730"/>
                    <a:pt x="88584" y="17730"/>
                    <a:pt x="121663" y="17730"/>
                  </a:cubicBezTo>
                  <a:cubicBezTo>
                    <a:pt x="122784" y="19412"/>
                    <a:pt x="125587" y="22215"/>
                    <a:pt x="123345" y="22776"/>
                  </a:cubicBezTo>
                  <a:cubicBezTo>
                    <a:pt x="114374" y="25018"/>
                    <a:pt x="104843" y="27822"/>
                    <a:pt x="95872" y="26700"/>
                  </a:cubicBezTo>
                  <a:cubicBezTo>
                    <a:pt x="76249" y="23336"/>
                    <a:pt x="57187" y="26140"/>
                    <a:pt x="38125" y="26140"/>
                  </a:cubicBezTo>
                  <a:cubicBezTo>
                    <a:pt x="26351" y="26140"/>
                    <a:pt x="7849" y="40717"/>
                    <a:pt x="0" y="18290"/>
                  </a:cubicBezTo>
                  <a:cubicBezTo>
                    <a:pt x="1682" y="16608"/>
                    <a:pt x="5046" y="15487"/>
                    <a:pt x="5607" y="13244"/>
                  </a:cubicBezTo>
                  <a:cubicBezTo>
                    <a:pt x="11213" y="-2454"/>
                    <a:pt x="20744" y="-3015"/>
                    <a:pt x="32518" y="5395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71" name="Freeform: Shape 123">
              <a:extLst>
                <a:ext uri="{FF2B5EF4-FFF2-40B4-BE49-F238E27FC236}">
                  <a16:creationId xmlns:a16="http://schemas.microsoft.com/office/drawing/2014/main" id="{0829DEC5-16DE-4E68-8EFB-A6B60E9CF9D2}"/>
                </a:ext>
              </a:extLst>
            </p:cNvPr>
            <p:cNvSpPr/>
            <p:nvPr/>
          </p:nvSpPr>
          <p:spPr>
            <a:xfrm>
              <a:off x="2344506" y="2955854"/>
              <a:ext cx="151377" cy="16820"/>
            </a:xfrm>
            <a:custGeom>
              <a:avLst/>
              <a:gdLst>
                <a:gd name="connsiteX0" fmla="*/ 0 w 151377"/>
                <a:gd name="connsiteY0" fmla="*/ 0 h 16819"/>
                <a:gd name="connsiteX1" fmla="*/ 123345 w 151377"/>
                <a:gd name="connsiteY1" fmla="*/ 14016 h 16819"/>
                <a:gd name="connsiteX2" fmla="*/ 105404 w 151377"/>
                <a:gd name="connsiteY2" fmla="*/ 3364 h 16819"/>
                <a:gd name="connsiteX3" fmla="*/ 153620 w 151377"/>
                <a:gd name="connsiteY3" fmla="*/ 19062 h 16819"/>
                <a:gd name="connsiteX4" fmla="*/ 45413 w 151377"/>
                <a:gd name="connsiteY4" fmla="*/ 11213 h 16819"/>
                <a:gd name="connsiteX5" fmla="*/ 0 w 151377"/>
                <a:gd name="connsiteY5" fmla="*/ 0 h 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377" h="16819">
                  <a:moveTo>
                    <a:pt x="0" y="0"/>
                  </a:moveTo>
                  <a:cubicBezTo>
                    <a:pt x="40928" y="0"/>
                    <a:pt x="80735" y="8970"/>
                    <a:pt x="123345" y="14016"/>
                  </a:cubicBezTo>
                  <a:cubicBezTo>
                    <a:pt x="117738" y="7288"/>
                    <a:pt x="109328" y="8970"/>
                    <a:pt x="105404" y="3364"/>
                  </a:cubicBezTo>
                  <a:cubicBezTo>
                    <a:pt x="121663" y="7849"/>
                    <a:pt x="141846" y="561"/>
                    <a:pt x="153620" y="19062"/>
                  </a:cubicBezTo>
                  <a:cubicBezTo>
                    <a:pt x="117177" y="22426"/>
                    <a:pt x="81856" y="11213"/>
                    <a:pt x="45413" y="11213"/>
                  </a:cubicBezTo>
                  <a:cubicBezTo>
                    <a:pt x="31397" y="11213"/>
                    <a:pt x="13456" y="10092"/>
                    <a:pt x="0" y="0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72" name="Freeform: Shape 124">
              <a:extLst>
                <a:ext uri="{FF2B5EF4-FFF2-40B4-BE49-F238E27FC236}">
                  <a16:creationId xmlns:a16="http://schemas.microsoft.com/office/drawing/2014/main" id="{34753176-207F-43B4-AB1B-C705A14D7723}"/>
                </a:ext>
              </a:extLst>
            </p:cNvPr>
            <p:cNvSpPr/>
            <p:nvPr/>
          </p:nvSpPr>
          <p:spPr>
            <a:xfrm>
              <a:off x="2038947" y="2717574"/>
              <a:ext cx="50459" cy="179410"/>
            </a:xfrm>
            <a:custGeom>
              <a:avLst/>
              <a:gdLst>
                <a:gd name="connsiteX0" fmla="*/ 6728 w 50459"/>
                <a:gd name="connsiteY0" fmla="*/ 140725 h 179410"/>
                <a:gd name="connsiteX1" fmla="*/ 12334 w 50459"/>
                <a:gd name="connsiteY1" fmla="*/ 0 h 179410"/>
                <a:gd name="connsiteX2" fmla="*/ 40928 w 50459"/>
                <a:gd name="connsiteY2" fmla="*/ 53823 h 179410"/>
                <a:gd name="connsiteX3" fmla="*/ 38125 w 50459"/>
                <a:gd name="connsiteY3" fmla="*/ 183896 h 179410"/>
                <a:gd name="connsiteX4" fmla="*/ 0 w 50459"/>
                <a:gd name="connsiteY4" fmla="*/ 175486 h 179410"/>
                <a:gd name="connsiteX5" fmla="*/ 6728 w 50459"/>
                <a:gd name="connsiteY5" fmla="*/ 140725 h 1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59" h="179410">
                  <a:moveTo>
                    <a:pt x="6728" y="140725"/>
                  </a:moveTo>
                  <a:cubicBezTo>
                    <a:pt x="18502" y="91948"/>
                    <a:pt x="16820" y="65036"/>
                    <a:pt x="12334" y="0"/>
                  </a:cubicBezTo>
                  <a:cubicBezTo>
                    <a:pt x="24108" y="16259"/>
                    <a:pt x="33639" y="35321"/>
                    <a:pt x="40928" y="53823"/>
                  </a:cubicBezTo>
                  <a:cubicBezTo>
                    <a:pt x="54384" y="97554"/>
                    <a:pt x="54384" y="140725"/>
                    <a:pt x="38125" y="183896"/>
                  </a:cubicBezTo>
                  <a:cubicBezTo>
                    <a:pt x="21866" y="182214"/>
                    <a:pt x="16820" y="179410"/>
                    <a:pt x="0" y="175486"/>
                  </a:cubicBezTo>
                  <a:cubicBezTo>
                    <a:pt x="561" y="156423"/>
                    <a:pt x="4485" y="155863"/>
                    <a:pt x="6728" y="1407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73" name="Freeform: Shape 125">
              <a:extLst>
                <a:ext uri="{FF2B5EF4-FFF2-40B4-BE49-F238E27FC236}">
                  <a16:creationId xmlns:a16="http://schemas.microsoft.com/office/drawing/2014/main" id="{FD879E04-1BE3-4E38-AB96-FC4879D091A1}"/>
                </a:ext>
              </a:extLst>
            </p:cNvPr>
            <p:cNvSpPr/>
            <p:nvPr/>
          </p:nvSpPr>
          <p:spPr>
            <a:xfrm>
              <a:off x="1435680" y="6444825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9430" y="44853"/>
                    <a:pt x="87463" y="47095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23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74" name="Freeform: Shape 126">
              <a:extLst>
                <a:ext uri="{FF2B5EF4-FFF2-40B4-BE49-F238E27FC236}">
                  <a16:creationId xmlns:a16="http://schemas.microsoft.com/office/drawing/2014/main" id="{53FA2376-E9FB-4BD1-9E62-02E8FF6BE991}"/>
                </a:ext>
              </a:extLst>
            </p:cNvPr>
            <p:cNvSpPr/>
            <p:nvPr/>
          </p:nvSpPr>
          <p:spPr>
            <a:xfrm>
              <a:off x="1483395" y="5879781"/>
              <a:ext cx="246689" cy="392460"/>
            </a:xfrm>
            <a:custGeom>
              <a:avLst/>
              <a:gdLst>
                <a:gd name="connsiteX0" fmla="*/ 248312 w 246689"/>
                <a:gd name="connsiteY0" fmla="*/ 291443 h 392460"/>
                <a:gd name="connsiteX1" fmla="*/ 228129 w 246689"/>
                <a:gd name="connsiteY1" fmla="*/ 201177 h 392460"/>
                <a:gd name="connsiteX2" fmla="*/ 214673 w 246689"/>
                <a:gd name="connsiteY2" fmla="*/ 68862 h 392460"/>
                <a:gd name="connsiteX3" fmla="*/ 210748 w 246689"/>
                <a:gd name="connsiteY3" fmla="*/ 16160 h 392460"/>
                <a:gd name="connsiteX4" fmla="*/ 163653 w 246689"/>
                <a:gd name="connsiteY4" fmla="*/ 13357 h 392460"/>
                <a:gd name="connsiteX5" fmla="*/ 91328 w 246689"/>
                <a:gd name="connsiteY5" fmla="*/ 5508 h 392460"/>
                <a:gd name="connsiteX6" fmla="*/ 56007 w 246689"/>
                <a:gd name="connsiteY6" fmla="*/ 2704 h 392460"/>
                <a:gd name="connsiteX7" fmla="*/ 37505 w 246689"/>
                <a:gd name="connsiteY7" fmla="*/ 4387 h 392460"/>
                <a:gd name="connsiteX8" fmla="*/ 39187 w 246689"/>
                <a:gd name="connsiteY8" fmla="*/ 49800 h 392460"/>
                <a:gd name="connsiteX9" fmla="*/ 37505 w 246689"/>
                <a:gd name="connsiteY9" fmla="*/ 111472 h 392460"/>
                <a:gd name="connsiteX10" fmla="*/ 16761 w 246689"/>
                <a:gd name="connsiteY10" fmla="*/ 260607 h 392460"/>
                <a:gd name="connsiteX11" fmla="*/ 3866 w 246689"/>
                <a:gd name="connsiteY11" fmla="*/ 308263 h 392460"/>
                <a:gd name="connsiteX12" fmla="*/ 5548 w 246689"/>
                <a:gd name="connsiteY12" fmla="*/ 352555 h 392460"/>
                <a:gd name="connsiteX13" fmla="*/ 64977 w 246689"/>
                <a:gd name="connsiteY13" fmla="*/ 391801 h 392460"/>
                <a:gd name="connsiteX14" fmla="*/ 123286 w 246689"/>
                <a:gd name="connsiteY14" fmla="*/ 380027 h 392460"/>
                <a:gd name="connsiteX15" fmla="*/ 163092 w 246689"/>
                <a:gd name="connsiteY15" fmla="*/ 325082 h 392460"/>
                <a:gd name="connsiteX16" fmla="*/ 207945 w 246689"/>
                <a:gd name="connsiteY16" fmla="*/ 301535 h 392460"/>
                <a:gd name="connsiteX17" fmla="*/ 248312 w 246689"/>
                <a:gd name="connsiteY17" fmla="*/ 291443 h 3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689" h="392460">
                  <a:moveTo>
                    <a:pt x="248312" y="291443"/>
                  </a:moveTo>
                  <a:cubicBezTo>
                    <a:pt x="237099" y="264532"/>
                    <a:pt x="232614" y="227528"/>
                    <a:pt x="228129" y="201177"/>
                  </a:cubicBezTo>
                  <a:cubicBezTo>
                    <a:pt x="225325" y="182115"/>
                    <a:pt x="218037" y="92410"/>
                    <a:pt x="214673" y="68862"/>
                  </a:cubicBezTo>
                  <a:cubicBezTo>
                    <a:pt x="213552" y="60452"/>
                    <a:pt x="214112" y="21206"/>
                    <a:pt x="210748" y="16160"/>
                  </a:cubicBezTo>
                  <a:cubicBezTo>
                    <a:pt x="204581" y="6629"/>
                    <a:pt x="173745" y="14478"/>
                    <a:pt x="163653" y="13357"/>
                  </a:cubicBezTo>
                  <a:cubicBezTo>
                    <a:pt x="139545" y="9993"/>
                    <a:pt x="115437" y="7751"/>
                    <a:pt x="91328" y="5508"/>
                  </a:cubicBezTo>
                  <a:cubicBezTo>
                    <a:pt x="79554" y="4387"/>
                    <a:pt x="67781" y="3826"/>
                    <a:pt x="56007" y="2704"/>
                  </a:cubicBezTo>
                  <a:cubicBezTo>
                    <a:pt x="48718" y="2144"/>
                    <a:pt x="38066" y="-4023"/>
                    <a:pt x="37505" y="4387"/>
                  </a:cubicBezTo>
                  <a:cubicBezTo>
                    <a:pt x="36384" y="21206"/>
                    <a:pt x="38627" y="36344"/>
                    <a:pt x="39187" y="49800"/>
                  </a:cubicBezTo>
                  <a:cubicBezTo>
                    <a:pt x="39187" y="65498"/>
                    <a:pt x="38627" y="95774"/>
                    <a:pt x="37505" y="111472"/>
                  </a:cubicBezTo>
                  <a:cubicBezTo>
                    <a:pt x="34702" y="167538"/>
                    <a:pt x="31899" y="206784"/>
                    <a:pt x="16761" y="260607"/>
                  </a:cubicBezTo>
                  <a:cubicBezTo>
                    <a:pt x="12276" y="276306"/>
                    <a:pt x="7230" y="292004"/>
                    <a:pt x="3866" y="308263"/>
                  </a:cubicBezTo>
                  <a:cubicBezTo>
                    <a:pt x="1062" y="322279"/>
                    <a:pt x="-3983" y="340781"/>
                    <a:pt x="5548" y="352555"/>
                  </a:cubicBezTo>
                  <a:cubicBezTo>
                    <a:pt x="19564" y="372178"/>
                    <a:pt x="41990" y="385073"/>
                    <a:pt x="64977" y="391801"/>
                  </a:cubicBezTo>
                  <a:cubicBezTo>
                    <a:pt x="81236" y="396286"/>
                    <a:pt x="124407" y="407499"/>
                    <a:pt x="123286" y="380027"/>
                  </a:cubicBezTo>
                  <a:cubicBezTo>
                    <a:pt x="122164" y="354237"/>
                    <a:pt x="143469" y="337417"/>
                    <a:pt x="163092" y="325082"/>
                  </a:cubicBezTo>
                  <a:cubicBezTo>
                    <a:pt x="177109" y="316112"/>
                    <a:pt x="192247" y="308263"/>
                    <a:pt x="207945" y="301535"/>
                  </a:cubicBezTo>
                  <a:cubicBezTo>
                    <a:pt x="216355" y="298171"/>
                    <a:pt x="248312" y="291443"/>
                    <a:pt x="248312" y="291443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  <p:sp>
          <p:nvSpPr>
            <p:cNvPr id="175" name="Freeform: Shape 127">
              <a:extLst>
                <a:ext uri="{FF2B5EF4-FFF2-40B4-BE49-F238E27FC236}">
                  <a16:creationId xmlns:a16="http://schemas.microsoft.com/office/drawing/2014/main" id="{55B04A02-FA7C-43B6-91C8-C8A739E670F6}"/>
                </a:ext>
              </a:extLst>
            </p:cNvPr>
            <p:cNvSpPr/>
            <p:nvPr/>
          </p:nvSpPr>
          <p:spPr>
            <a:xfrm>
              <a:off x="1874675" y="2727106"/>
              <a:ext cx="173804" cy="89705"/>
            </a:xfrm>
            <a:custGeom>
              <a:avLst/>
              <a:gdLst>
                <a:gd name="connsiteX0" fmla="*/ 0 w 173803"/>
                <a:gd name="connsiteY0" fmla="*/ 28033 h 89705"/>
                <a:gd name="connsiteX1" fmla="*/ 173804 w 173803"/>
                <a:gd name="connsiteY1" fmla="*/ 0 h 89705"/>
                <a:gd name="connsiteX2" fmla="*/ 145210 w 173803"/>
                <a:gd name="connsiteY2" fmla="*/ 78492 h 89705"/>
                <a:gd name="connsiteX3" fmla="*/ 118859 w 173803"/>
                <a:gd name="connsiteY3" fmla="*/ 88023 h 89705"/>
                <a:gd name="connsiteX4" fmla="*/ 11774 w 173803"/>
                <a:gd name="connsiteY4" fmla="*/ 38685 h 89705"/>
                <a:gd name="connsiteX5" fmla="*/ 0 w 173803"/>
                <a:gd name="connsiteY5" fmla="*/ 28033 h 8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3" h="89705">
                  <a:moveTo>
                    <a:pt x="0" y="28033"/>
                  </a:moveTo>
                  <a:cubicBezTo>
                    <a:pt x="64476" y="48777"/>
                    <a:pt x="121663" y="43171"/>
                    <a:pt x="173804" y="0"/>
                  </a:cubicBezTo>
                  <a:cubicBezTo>
                    <a:pt x="164273" y="26351"/>
                    <a:pt x="154741" y="52141"/>
                    <a:pt x="145210" y="78492"/>
                  </a:cubicBezTo>
                  <a:cubicBezTo>
                    <a:pt x="137922" y="97554"/>
                    <a:pt x="137922" y="96994"/>
                    <a:pt x="118859" y="88023"/>
                  </a:cubicBezTo>
                  <a:cubicBezTo>
                    <a:pt x="82977" y="71203"/>
                    <a:pt x="47656" y="55505"/>
                    <a:pt x="11774" y="38685"/>
                  </a:cubicBezTo>
                  <a:cubicBezTo>
                    <a:pt x="7849" y="37564"/>
                    <a:pt x="3925" y="37003"/>
                    <a:pt x="0" y="28033"/>
                  </a:cubicBezTo>
                  <a:close/>
                </a:path>
              </a:pathLst>
            </a:custGeom>
            <a:solidFill>
              <a:srgbClr val="D6A167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/>
            </a:p>
          </p:txBody>
        </p:sp>
      </p:grpSp>
      <p:sp>
        <p:nvSpPr>
          <p:cNvPr id="68" name="TextBox 13">
            <a:extLst>
              <a:ext uri="{FF2B5EF4-FFF2-40B4-BE49-F238E27FC236}">
                <a16:creationId xmlns:a16="http://schemas.microsoft.com/office/drawing/2014/main" id="{433EA54D-6149-44D9-956B-66E2821E3421}"/>
              </a:ext>
            </a:extLst>
          </p:cNvPr>
          <p:cNvSpPr txBox="1"/>
          <p:nvPr/>
        </p:nvSpPr>
        <p:spPr>
          <a:xfrm>
            <a:off x="2801491" y="2386519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9495E969-A187-4909-9CD9-BD94985C0AB5}"/>
              </a:ext>
            </a:extLst>
          </p:cNvPr>
          <p:cNvSpPr txBox="1"/>
          <p:nvPr/>
        </p:nvSpPr>
        <p:spPr>
          <a:xfrm rot="20100664">
            <a:off x="1594797" y="3599243"/>
            <a:ext cx="100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Profesor</a:t>
            </a:r>
          </a:p>
        </p:txBody>
      </p:sp>
    </p:spTree>
    <p:extLst>
      <p:ext uri="{BB962C8B-B14F-4D97-AF65-F5344CB8AC3E}">
        <p14:creationId xmlns:p14="http://schemas.microsoft.com/office/powerpoint/2010/main" val="419459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E0F4168-597F-4AF5-A06C-FB64C9D968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67337" y="287654"/>
            <a:ext cx="6881455" cy="724247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/>
              <a:t>Retos</a:t>
            </a:r>
            <a:endParaRPr lang="es-CO" b="1" dirty="0"/>
          </a:p>
        </p:txBody>
      </p:sp>
      <p:sp>
        <p:nvSpPr>
          <p:cNvPr id="57" name="Oval 5">
            <a:extLst>
              <a:ext uri="{FF2B5EF4-FFF2-40B4-BE49-F238E27FC236}">
                <a16:creationId xmlns:a16="http://schemas.microsoft.com/office/drawing/2014/main" id="{E0205933-4EE2-4A46-9FA3-CC7EB24DA067}"/>
              </a:ext>
            </a:extLst>
          </p:cNvPr>
          <p:cNvSpPr/>
          <p:nvPr/>
        </p:nvSpPr>
        <p:spPr>
          <a:xfrm>
            <a:off x="1255579" y="1393503"/>
            <a:ext cx="5898360" cy="51858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7203E48D-809D-4820-AB05-E48672D0548B}"/>
              </a:ext>
            </a:extLst>
          </p:cNvPr>
          <p:cNvSpPr txBox="1"/>
          <p:nvPr/>
        </p:nvSpPr>
        <p:spPr>
          <a:xfrm>
            <a:off x="2748307" y="1655460"/>
            <a:ext cx="2985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latin typeface="Cambria" panose="02040503050406030204" pitchFamily="18" charset="0"/>
                <a:ea typeface="Cambria" panose="02040503050406030204" pitchFamily="18" charset="0"/>
              </a:rPr>
              <a:t>Uso de la tecnología</a:t>
            </a:r>
            <a:endParaRPr lang="es-C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riángulo isósceles 83">
            <a:extLst>
              <a:ext uri="{FF2B5EF4-FFF2-40B4-BE49-F238E27FC236}">
                <a16:creationId xmlns:a16="http://schemas.microsoft.com/office/drawing/2014/main" id="{C51A2CB9-B133-4469-8232-59107F5F5C08}"/>
              </a:ext>
            </a:extLst>
          </p:cNvPr>
          <p:cNvSpPr/>
          <p:nvPr/>
        </p:nvSpPr>
        <p:spPr>
          <a:xfrm>
            <a:off x="2632087" y="2228901"/>
            <a:ext cx="3101909" cy="2976996"/>
          </a:xfrm>
          <a:prstGeom prst="triangle">
            <a:avLst>
              <a:gd name="adj" fmla="val 48373"/>
            </a:avLst>
          </a:prstGeom>
          <a:solidFill>
            <a:schemeClr val="accent5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A1F97BA7-6B36-4725-A11A-15EFD001936C}"/>
              </a:ext>
            </a:extLst>
          </p:cNvPr>
          <p:cNvSpPr txBox="1"/>
          <p:nvPr/>
        </p:nvSpPr>
        <p:spPr>
          <a:xfrm>
            <a:off x="5244871" y="4598113"/>
            <a:ext cx="1990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Cambria" panose="02040503050406030204" pitchFamily="18" charset="0"/>
                <a:ea typeface="Cambria" panose="02040503050406030204" pitchFamily="18" charset="0"/>
              </a:rPr>
              <a:t>Apropiación de la tecnología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1CB6E8CE-C6DF-4746-ABB2-FDCF88444F12}"/>
              </a:ext>
            </a:extLst>
          </p:cNvPr>
          <p:cNvSpPr txBox="1"/>
          <p:nvPr/>
        </p:nvSpPr>
        <p:spPr>
          <a:xfrm>
            <a:off x="1260227" y="4561347"/>
            <a:ext cx="1678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s-CO" sz="2400" b="1" dirty="0">
                <a:latin typeface="Cambria" panose="02040503050406030204" pitchFamily="18" charset="0"/>
                <a:ea typeface="Cambria" panose="02040503050406030204" pitchFamily="18" charset="0"/>
              </a:rPr>
              <a:t>obertura de la tecnología</a:t>
            </a:r>
          </a:p>
        </p:txBody>
      </p:sp>
      <p:grpSp>
        <p:nvGrpSpPr>
          <p:cNvPr id="70" name="Graphic 14">
            <a:extLst>
              <a:ext uri="{FF2B5EF4-FFF2-40B4-BE49-F238E27FC236}">
                <a16:creationId xmlns:a16="http://schemas.microsoft.com/office/drawing/2014/main" id="{15DDA8FA-C87D-4C43-81F0-A8F5C8073A26}"/>
              </a:ext>
            </a:extLst>
          </p:cNvPr>
          <p:cNvGrpSpPr/>
          <p:nvPr/>
        </p:nvGrpSpPr>
        <p:grpSpPr>
          <a:xfrm>
            <a:off x="2901854" y="2866654"/>
            <a:ext cx="2724747" cy="2071106"/>
            <a:chOff x="2444748" y="555045"/>
            <a:chExt cx="7282048" cy="5727454"/>
          </a:xfrm>
        </p:grpSpPr>
        <p:sp>
          <p:nvSpPr>
            <p:cNvPr id="71" name="Freeform: Shape 74">
              <a:extLst>
                <a:ext uri="{FF2B5EF4-FFF2-40B4-BE49-F238E27FC236}">
                  <a16:creationId xmlns:a16="http://schemas.microsoft.com/office/drawing/2014/main" id="{EA1216DB-C9D7-453C-8790-7EB62F240FC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: Shape 75">
              <a:extLst>
                <a:ext uri="{FF2B5EF4-FFF2-40B4-BE49-F238E27FC236}">
                  <a16:creationId xmlns:a16="http://schemas.microsoft.com/office/drawing/2014/main" id="{0F3F33FE-6D94-4411-A3BD-BE7FB6EABA2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3" name="Freeform: Shape 76">
              <a:extLst>
                <a:ext uri="{FF2B5EF4-FFF2-40B4-BE49-F238E27FC236}">
                  <a16:creationId xmlns:a16="http://schemas.microsoft.com/office/drawing/2014/main" id="{733F642A-CDB2-4697-81AF-78F5118CA58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: Shape 77">
              <a:extLst>
                <a:ext uri="{FF2B5EF4-FFF2-40B4-BE49-F238E27FC236}">
                  <a16:creationId xmlns:a16="http://schemas.microsoft.com/office/drawing/2014/main" id="{F0C96483-F14D-4447-86E7-62D8D264818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5" name="Freeform: Shape 78">
              <a:extLst>
                <a:ext uri="{FF2B5EF4-FFF2-40B4-BE49-F238E27FC236}">
                  <a16:creationId xmlns:a16="http://schemas.microsoft.com/office/drawing/2014/main" id="{83CD42A4-6DBB-4D30-B86A-AE4DC5996E1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6" name="Freeform: Shape 79">
              <a:extLst>
                <a:ext uri="{FF2B5EF4-FFF2-40B4-BE49-F238E27FC236}">
                  <a16:creationId xmlns:a16="http://schemas.microsoft.com/office/drawing/2014/main" id="{8ECA736B-848B-4898-8953-26C3E962665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: Shape 80">
              <a:extLst>
                <a:ext uri="{FF2B5EF4-FFF2-40B4-BE49-F238E27FC236}">
                  <a16:creationId xmlns:a16="http://schemas.microsoft.com/office/drawing/2014/main" id="{10E54273-D8F0-4C64-9899-C78C35C490D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: Shape 81">
              <a:extLst>
                <a:ext uri="{FF2B5EF4-FFF2-40B4-BE49-F238E27FC236}">
                  <a16:creationId xmlns:a16="http://schemas.microsoft.com/office/drawing/2014/main" id="{A3014205-3705-4293-BB44-01C5C4DE28C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58" name="Graphic 226">
            <a:extLst>
              <a:ext uri="{FF2B5EF4-FFF2-40B4-BE49-F238E27FC236}">
                <a16:creationId xmlns:a16="http://schemas.microsoft.com/office/drawing/2014/main" id="{C69BC1F2-E923-4886-ADAE-D42A286BB76F}"/>
              </a:ext>
            </a:extLst>
          </p:cNvPr>
          <p:cNvGrpSpPr/>
          <p:nvPr/>
        </p:nvGrpSpPr>
        <p:grpSpPr>
          <a:xfrm>
            <a:off x="3884229" y="3158543"/>
            <a:ext cx="618821" cy="664545"/>
            <a:chOff x="3190823" y="4975968"/>
            <a:chExt cx="1593824" cy="1882758"/>
          </a:xfrm>
          <a:solidFill>
            <a:schemeClr val="accent5">
              <a:lumMod val="50000"/>
            </a:schemeClr>
          </a:solidFill>
        </p:grpSpPr>
        <p:sp>
          <p:nvSpPr>
            <p:cNvPr id="59" name="Freeform: Shape 12">
              <a:extLst>
                <a:ext uri="{FF2B5EF4-FFF2-40B4-BE49-F238E27FC236}">
                  <a16:creationId xmlns:a16="http://schemas.microsoft.com/office/drawing/2014/main" id="{6DC1B9E3-A5FF-4A76-A87B-805854F2EDCF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: Shape 13">
              <a:extLst>
                <a:ext uri="{FF2B5EF4-FFF2-40B4-BE49-F238E27FC236}">
                  <a16:creationId xmlns:a16="http://schemas.microsoft.com/office/drawing/2014/main" id="{46F69171-FA8B-4F70-A531-A21DC25F7C51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: Shape 14">
              <a:extLst>
                <a:ext uri="{FF2B5EF4-FFF2-40B4-BE49-F238E27FC236}">
                  <a16:creationId xmlns:a16="http://schemas.microsoft.com/office/drawing/2014/main" id="{CD003895-D195-4695-AA7C-67F28FBB7A1C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: Shape 15">
              <a:extLst>
                <a:ext uri="{FF2B5EF4-FFF2-40B4-BE49-F238E27FC236}">
                  <a16:creationId xmlns:a16="http://schemas.microsoft.com/office/drawing/2014/main" id="{ACBAA813-4646-4998-ADE7-2F405FFF1934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: Shape 16">
              <a:extLst>
                <a:ext uri="{FF2B5EF4-FFF2-40B4-BE49-F238E27FC236}">
                  <a16:creationId xmlns:a16="http://schemas.microsoft.com/office/drawing/2014/main" id="{85F0EB62-C291-42AF-9AD5-6B618DDA9180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4" name="Freeform: Shape 17">
              <a:extLst>
                <a:ext uri="{FF2B5EF4-FFF2-40B4-BE49-F238E27FC236}">
                  <a16:creationId xmlns:a16="http://schemas.microsoft.com/office/drawing/2014/main" id="{16FA3B1A-A362-4A02-8B11-4221EF5CF159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: Shape 18">
              <a:extLst>
                <a:ext uri="{FF2B5EF4-FFF2-40B4-BE49-F238E27FC236}">
                  <a16:creationId xmlns:a16="http://schemas.microsoft.com/office/drawing/2014/main" id="{F832A9EA-47C7-4F2D-B989-BCA4043A1AA6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: Shape 19">
              <a:extLst>
                <a:ext uri="{FF2B5EF4-FFF2-40B4-BE49-F238E27FC236}">
                  <a16:creationId xmlns:a16="http://schemas.microsoft.com/office/drawing/2014/main" id="{AD7973B3-4EBF-4D34-BA96-D59FB4B171C8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: Shape 20">
              <a:extLst>
                <a:ext uri="{FF2B5EF4-FFF2-40B4-BE49-F238E27FC236}">
                  <a16:creationId xmlns:a16="http://schemas.microsoft.com/office/drawing/2014/main" id="{58EEE62A-D731-4E94-BF19-4FBD5EF98C3D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: Shape 21">
              <a:extLst>
                <a:ext uri="{FF2B5EF4-FFF2-40B4-BE49-F238E27FC236}">
                  <a16:creationId xmlns:a16="http://schemas.microsoft.com/office/drawing/2014/main" id="{02A6FF5B-1586-46C4-848D-0FAAA120A8B2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: Shape 22">
              <a:extLst>
                <a:ext uri="{FF2B5EF4-FFF2-40B4-BE49-F238E27FC236}">
                  <a16:creationId xmlns:a16="http://schemas.microsoft.com/office/drawing/2014/main" id="{67171565-6823-4753-91CE-10168CF1F95A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79" name="CuadroTexto 78">
            <a:extLst>
              <a:ext uri="{FF2B5EF4-FFF2-40B4-BE49-F238E27FC236}">
                <a16:creationId xmlns:a16="http://schemas.microsoft.com/office/drawing/2014/main" id="{83AD2D07-AE85-4BC7-94C7-2112AC6AACBC}"/>
              </a:ext>
            </a:extLst>
          </p:cNvPr>
          <p:cNvSpPr txBox="1"/>
          <p:nvPr/>
        </p:nvSpPr>
        <p:spPr>
          <a:xfrm>
            <a:off x="2938993" y="3986443"/>
            <a:ext cx="2582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Sector  Educativo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D8136253-ED9D-4674-99BA-8EE215B70B8D}"/>
              </a:ext>
            </a:extLst>
          </p:cNvPr>
          <p:cNvSpPr/>
          <p:nvPr/>
        </p:nvSpPr>
        <p:spPr>
          <a:xfrm>
            <a:off x="3352801" y="4842245"/>
            <a:ext cx="1855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Homeschooling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143C4A10-2228-4D44-82F5-9EB65D810B34}"/>
              </a:ext>
            </a:extLst>
          </p:cNvPr>
          <p:cNvSpPr/>
          <p:nvPr/>
        </p:nvSpPr>
        <p:spPr>
          <a:xfrm>
            <a:off x="7121610" y="164974"/>
            <a:ext cx="3726101" cy="147732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Cambria" panose="02040503050406030204" pitchFamily="18" charset="0"/>
                <a:ea typeface="Cambria" panose="02040503050406030204" pitchFamily="18" charset="0"/>
              </a:rPr>
              <a:t>Proponer alianzas con las emisoras del ejército, de la policía, y la red de emisoras comunitarias para clases por radio, o tv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CE791AA9-0ECA-4C73-B149-B3271BCE2F67}"/>
              </a:ext>
            </a:extLst>
          </p:cNvPr>
          <p:cNvSpPr/>
          <p:nvPr/>
        </p:nvSpPr>
        <p:spPr>
          <a:xfrm>
            <a:off x="7154292" y="1754962"/>
            <a:ext cx="3693024" cy="147732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Cambria" panose="02040503050406030204" pitchFamily="18" charset="0"/>
                <a:ea typeface="Cambria" panose="02040503050406030204" pitchFamily="18" charset="0"/>
              </a:rPr>
              <a:t>Inclusión transversal de las tecnologías educativas como parte de la mediación pedagógica en los diferentes cursos</a:t>
            </a: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07300EA7-FCD2-4FF2-AEC6-6A1B88C54EE4}"/>
              </a:ext>
            </a:extLst>
          </p:cNvPr>
          <p:cNvSpPr/>
          <p:nvPr/>
        </p:nvSpPr>
        <p:spPr>
          <a:xfrm>
            <a:off x="7181015" y="3332902"/>
            <a:ext cx="3666301" cy="646331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Cambria" panose="02040503050406030204" pitchFamily="18" charset="0"/>
                <a:ea typeface="Cambria" panose="02040503050406030204" pitchFamily="18" charset="0"/>
              </a:rPr>
              <a:t>Disruptor sobre su funcionamiento</a:t>
            </a: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97C63656-FBC3-4254-95D1-DECE3450CDCC}"/>
              </a:ext>
            </a:extLst>
          </p:cNvPr>
          <p:cNvSpPr/>
          <p:nvPr/>
        </p:nvSpPr>
        <p:spPr>
          <a:xfrm>
            <a:off x="7194849" y="4034768"/>
            <a:ext cx="3632347" cy="2585323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Cambria" panose="02040503050406030204" pitchFamily="18" charset="0"/>
                <a:ea typeface="Cambria" panose="02040503050406030204" pitchFamily="18" charset="0"/>
              </a:rPr>
              <a:t>Transformación digital casi inmediata de las IES, requiere la incorporación de tecnologías, además de la creación o modificación de procesos y de la disposición de las personas con las capacidades y habilidades adecuadas para desarrollar dichos procesos y tecnologías</a:t>
            </a:r>
          </a:p>
        </p:txBody>
      </p:sp>
    </p:spTree>
    <p:extLst>
      <p:ext uri="{BB962C8B-B14F-4D97-AF65-F5344CB8AC3E}">
        <p14:creationId xmlns:p14="http://schemas.microsoft.com/office/powerpoint/2010/main" val="48153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Straight Connector 31">
            <a:extLst>
              <a:ext uri="{FF2B5EF4-FFF2-40B4-BE49-F238E27FC236}">
                <a16:creationId xmlns:a16="http://schemas.microsoft.com/office/drawing/2014/main" id="{53B9D30A-9BBC-4503-9003-FACBD4D86C8F}"/>
              </a:ext>
            </a:extLst>
          </p:cNvPr>
          <p:cNvCxnSpPr>
            <a:cxnSpLocks/>
            <a:endCxn id="99" idx="6"/>
          </p:cNvCxnSpPr>
          <p:nvPr/>
        </p:nvCxnSpPr>
        <p:spPr>
          <a:xfrm>
            <a:off x="6015475" y="3376987"/>
            <a:ext cx="965357" cy="0"/>
          </a:xfrm>
          <a:prstGeom prst="line">
            <a:avLst/>
          </a:prstGeom>
          <a:noFill/>
          <a:ln w="25400" cap="flat" cmpd="sng" algn="ctr">
            <a:solidFill>
              <a:srgbClr val="262626"/>
            </a:solidFill>
            <a:prstDash val="solid"/>
          </a:ln>
          <a:effectLst/>
        </p:spPr>
      </p:cxnSp>
      <p:cxnSp>
        <p:nvCxnSpPr>
          <p:cNvPr id="110" name="Straight Connector 30">
            <a:extLst>
              <a:ext uri="{FF2B5EF4-FFF2-40B4-BE49-F238E27FC236}">
                <a16:creationId xmlns:a16="http://schemas.microsoft.com/office/drawing/2014/main" id="{5BFC825A-F656-461B-A545-598097A85B71}"/>
              </a:ext>
            </a:extLst>
          </p:cNvPr>
          <p:cNvCxnSpPr>
            <a:cxnSpLocks/>
            <a:endCxn id="87" idx="6"/>
          </p:cNvCxnSpPr>
          <p:nvPr/>
        </p:nvCxnSpPr>
        <p:spPr>
          <a:xfrm flipH="1">
            <a:off x="4615034" y="3376987"/>
            <a:ext cx="1005722" cy="0"/>
          </a:xfrm>
          <a:prstGeom prst="line">
            <a:avLst/>
          </a:prstGeom>
          <a:noFill/>
          <a:ln w="25400" cap="flat" cmpd="sng" algn="ctr">
            <a:solidFill>
              <a:srgbClr val="262626"/>
            </a:solidFill>
            <a:prstDash val="solid"/>
          </a:ln>
          <a:effectLst/>
        </p:spPr>
      </p:cxn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44410B9-D2F4-436D-B7F1-AED9A12F6D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b="1" dirty="0"/>
              <a:t>Los desafíos</a:t>
            </a:r>
            <a:endParaRPr lang="es-CO" b="1" dirty="0"/>
          </a:p>
        </p:txBody>
      </p:sp>
      <p:sp>
        <p:nvSpPr>
          <p:cNvPr id="83" name="Oval 5">
            <a:extLst>
              <a:ext uri="{FF2B5EF4-FFF2-40B4-BE49-F238E27FC236}">
                <a16:creationId xmlns:a16="http://schemas.microsoft.com/office/drawing/2014/main" id="{2901A4F9-5C7A-45E0-AE5A-8347F041F190}"/>
              </a:ext>
            </a:extLst>
          </p:cNvPr>
          <p:cNvSpPr/>
          <p:nvPr/>
        </p:nvSpPr>
        <p:spPr>
          <a:xfrm>
            <a:off x="5215136" y="3118423"/>
            <a:ext cx="1152128" cy="1152128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84" name="Oval 43">
            <a:extLst>
              <a:ext uri="{FF2B5EF4-FFF2-40B4-BE49-F238E27FC236}">
                <a16:creationId xmlns:a16="http://schemas.microsoft.com/office/drawing/2014/main" id="{4914A450-1D0D-4E56-AE46-5AB73BC3E563}"/>
              </a:ext>
            </a:extLst>
          </p:cNvPr>
          <p:cNvSpPr/>
          <p:nvPr/>
        </p:nvSpPr>
        <p:spPr>
          <a:xfrm>
            <a:off x="5305146" y="3208433"/>
            <a:ext cx="972108" cy="9721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86" name="Oval 6">
            <a:extLst>
              <a:ext uri="{FF2B5EF4-FFF2-40B4-BE49-F238E27FC236}">
                <a16:creationId xmlns:a16="http://schemas.microsoft.com/office/drawing/2014/main" id="{388A26E6-C8E4-443F-B5B2-12A3F27541AD}"/>
              </a:ext>
            </a:extLst>
          </p:cNvPr>
          <p:cNvSpPr/>
          <p:nvPr/>
        </p:nvSpPr>
        <p:spPr>
          <a:xfrm>
            <a:off x="3934758" y="1975071"/>
            <a:ext cx="680276" cy="680276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87" name="Oval 7">
            <a:extLst>
              <a:ext uri="{FF2B5EF4-FFF2-40B4-BE49-F238E27FC236}">
                <a16:creationId xmlns:a16="http://schemas.microsoft.com/office/drawing/2014/main" id="{511A11D1-B876-47CC-968C-27E4A7F3069E}"/>
              </a:ext>
            </a:extLst>
          </p:cNvPr>
          <p:cNvSpPr/>
          <p:nvPr/>
        </p:nvSpPr>
        <p:spPr>
          <a:xfrm>
            <a:off x="3934758" y="3036849"/>
            <a:ext cx="680276" cy="680276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88" name="Oval 8">
            <a:extLst>
              <a:ext uri="{FF2B5EF4-FFF2-40B4-BE49-F238E27FC236}">
                <a16:creationId xmlns:a16="http://schemas.microsoft.com/office/drawing/2014/main" id="{A789FF34-46C0-4CA5-83E5-E2ED0BAFF1A1}"/>
              </a:ext>
            </a:extLst>
          </p:cNvPr>
          <p:cNvSpPr/>
          <p:nvPr/>
        </p:nvSpPr>
        <p:spPr>
          <a:xfrm>
            <a:off x="3934758" y="4098627"/>
            <a:ext cx="680276" cy="680276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1" name="TextBox 11">
            <a:extLst>
              <a:ext uri="{FF2B5EF4-FFF2-40B4-BE49-F238E27FC236}">
                <a16:creationId xmlns:a16="http://schemas.microsoft.com/office/drawing/2014/main" id="{D62E4754-6DE7-46AA-A556-56F043F883D6}"/>
              </a:ext>
            </a:extLst>
          </p:cNvPr>
          <p:cNvSpPr txBox="1"/>
          <p:nvPr/>
        </p:nvSpPr>
        <p:spPr>
          <a:xfrm>
            <a:off x="1142592" y="1832132"/>
            <a:ext cx="27939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latinLnBrk="1"/>
            <a:r>
              <a:rPr lang="es-419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Ampliar acceso a internet y a las nuevas tecnologías</a:t>
            </a:r>
          </a:p>
        </p:txBody>
      </p:sp>
      <p:sp>
        <p:nvSpPr>
          <p:cNvPr id="94" name="TextBox 14">
            <a:extLst>
              <a:ext uri="{FF2B5EF4-FFF2-40B4-BE49-F238E27FC236}">
                <a16:creationId xmlns:a16="http://schemas.microsoft.com/office/drawing/2014/main" id="{D24FD8C1-CDB7-4509-8C26-9AA5589E3995}"/>
              </a:ext>
            </a:extLst>
          </p:cNvPr>
          <p:cNvSpPr txBox="1"/>
          <p:nvPr/>
        </p:nvSpPr>
        <p:spPr>
          <a:xfrm>
            <a:off x="990510" y="3158361"/>
            <a:ext cx="29624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latinLnBrk="1"/>
            <a:r>
              <a:rPr lang="es-CO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Reducir brechas</a:t>
            </a:r>
          </a:p>
        </p:txBody>
      </p:sp>
      <p:sp>
        <p:nvSpPr>
          <p:cNvPr id="97" name="TextBox 17">
            <a:extLst>
              <a:ext uri="{FF2B5EF4-FFF2-40B4-BE49-F238E27FC236}">
                <a16:creationId xmlns:a16="http://schemas.microsoft.com/office/drawing/2014/main" id="{04ADAE19-A225-441A-B885-8767648F92F7}"/>
              </a:ext>
            </a:extLst>
          </p:cNvPr>
          <p:cNvSpPr txBox="1"/>
          <p:nvPr/>
        </p:nvSpPr>
        <p:spPr>
          <a:xfrm>
            <a:off x="990510" y="4196891"/>
            <a:ext cx="29624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latinLnBrk="1"/>
            <a:r>
              <a:rPr lang="es-CO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Educación de calidad</a:t>
            </a:r>
          </a:p>
        </p:txBody>
      </p:sp>
      <p:sp>
        <p:nvSpPr>
          <p:cNvPr id="98" name="Oval 18">
            <a:extLst>
              <a:ext uri="{FF2B5EF4-FFF2-40B4-BE49-F238E27FC236}">
                <a16:creationId xmlns:a16="http://schemas.microsoft.com/office/drawing/2014/main" id="{0DBD34F8-6F80-4A6A-8569-5EBA1FE5AB3C}"/>
              </a:ext>
            </a:extLst>
          </p:cNvPr>
          <p:cNvSpPr/>
          <p:nvPr/>
        </p:nvSpPr>
        <p:spPr>
          <a:xfrm flipH="1">
            <a:off x="6980832" y="1975071"/>
            <a:ext cx="680276" cy="680276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9" name="Oval 19">
            <a:extLst>
              <a:ext uri="{FF2B5EF4-FFF2-40B4-BE49-F238E27FC236}">
                <a16:creationId xmlns:a16="http://schemas.microsoft.com/office/drawing/2014/main" id="{0E614106-D0DB-4A9E-BC7A-15CE6FFA0645}"/>
              </a:ext>
            </a:extLst>
          </p:cNvPr>
          <p:cNvSpPr/>
          <p:nvPr/>
        </p:nvSpPr>
        <p:spPr>
          <a:xfrm flipH="1">
            <a:off x="6980832" y="3036849"/>
            <a:ext cx="680276" cy="680276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00" name="Oval 20">
            <a:extLst>
              <a:ext uri="{FF2B5EF4-FFF2-40B4-BE49-F238E27FC236}">
                <a16:creationId xmlns:a16="http://schemas.microsoft.com/office/drawing/2014/main" id="{944EBFF4-EA03-4758-B838-00221D9393E6}"/>
              </a:ext>
            </a:extLst>
          </p:cNvPr>
          <p:cNvSpPr/>
          <p:nvPr/>
        </p:nvSpPr>
        <p:spPr>
          <a:xfrm flipH="1">
            <a:off x="6980832" y="4098627"/>
            <a:ext cx="680276" cy="680276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03" name="TextBox 23">
            <a:extLst>
              <a:ext uri="{FF2B5EF4-FFF2-40B4-BE49-F238E27FC236}">
                <a16:creationId xmlns:a16="http://schemas.microsoft.com/office/drawing/2014/main" id="{63B5DBAF-BBD4-488D-852A-41D6D8183A22}"/>
              </a:ext>
            </a:extLst>
          </p:cNvPr>
          <p:cNvSpPr txBox="1"/>
          <p:nvPr/>
        </p:nvSpPr>
        <p:spPr>
          <a:xfrm flipH="1">
            <a:off x="7667122" y="1910367"/>
            <a:ext cx="31012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1"/>
            <a:r>
              <a:rPr lang="es-CO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Docentes empoderados que creen modelos disruptivos de aprendizaje.</a:t>
            </a:r>
          </a:p>
        </p:txBody>
      </p:sp>
      <p:sp>
        <p:nvSpPr>
          <p:cNvPr id="106" name="TextBox 26">
            <a:extLst>
              <a:ext uri="{FF2B5EF4-FFF2-40B4-BE49-F238E27FC236}">
                <a16:creationId xmlns:a16="http://schemas.microsoft.com/office/drawing/2014/main" id="{6A6C1EBD-7FFF-4CD2-8AEF-FF360D69E2B1}"/>
              </a:ext>
            </a:extLst>
          </p:cNvPr>
          <p:cNvSpPr txBox="1"/>
          <p:nvPr/>
        </p:nvSpPr>
        <p:spPr>
          <a:xfrm flipH="1">
            <a:off x="7658456" y="3024448"/>
            <a:ext cx="31012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1"/>
            <a:r>
              <a:rPr lang="es-419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Desarrollo de competencias blandas (</a:t>
            </a:r>
            <a:r>
              <a:rPr lang="es-419" altLang="ko-KR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Soft</a:t>
            </a:r>
            <a:r>
              <a:rPr lang="es-419" altLang="ko-KR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s-419" altLang="ko-KR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skills</a:t>
            </a:r>
            <a:r>
              <a:rPr lang="es-419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)</a:t>
            </a:r>
          </a:p>
        </p:txBody>
      </p:sp>
      <p:sp>
        <p:nvSpPr>
          <p:cNvPr id="109" name="TextBox 29">
            <a:extLst>
              <a:ext uri="{FF2B5EF4-FFF2-40B4-BE49-F238E27FC236}">
                <a16:creationId xmlns:a16="http://schemas.microsoft.com/office/drawing/2014/main" id="{911FDA8B-B390-4F5E-B7F4-03E41D9471D5}"/>
              </a:ext>
            </a:extLst>
          </p:cNvPr>
          <p:cNvSpPr txBox="1"/>
          <p:nvPr/>
        </p:nvSpPr>
        <p:spPr>
          <a:xfrm flipH="1">
            <a:off x="7658456" y="3958144"/>
            <a:ext cx="34159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1"/>
            <a:r>
              <a:rPr lang="pt-BR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Uso de plataformas como Facebook, </a:t>
            </a:r>
            <a:r>
              <a:rPr lang="pt-BR" altLang="ko-KR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Whatsapp</a:t>
            </a:r>
            <a:r>
              <a:rPr lang="pt-BR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Instagram</a:t>
            </a:r>
          </a:p>
        </p:txBody>
      </p:sp>
      <p:cxnSp>
        <p:nvCxnSpPr>
          <p:cNvPr id="112" name="Elbow Connector 32">
            <a:extLst>
              <a:ext uri="{FF2B5EF4-FFF2-40B4-BE49-F238E27FC236}">
                <a16:creationId xmlns:a16="http://schemas.microsoft.com/office/drawing/2014/main" id="{B6AB0F67-FBEE-42B0-A316-6F338441BE72}"/>
              </a:ext>
            </a:extLst>
          </p:cNvPr>
          <p:cNvCxnSpPr>
            <a:cxnSpLocks/>
            <a:stCxn id="83" idx="3"/>
            <a:endCxn id="88" idx="6"/>
          </p:cNvCxnSpPr>
          <p:nvPr/>
        </p:nvCxnSpPr>
        <p:spPr>
          <a:xfrm rot="5400000">
            <a:off x="4830979" y="3885882"/>
            <a:ext cx="336939" cy="768827"/>
          </a:xfrm>
          <a:prstGeom prst="bentConnector2">
            <a:avLst/>
          </a:prstGeom>
          <a:noFill/>
          <a:ln w="25400" cap="flat" cmpd="sng" algn="ctr">
            <a:solidFill>
              <a:srgbClr val="262626"/>
            </a:solidFill>
            <a:prstDash val="solid"/>
          </a:ln>
          <a:effectLst/>
        </p:spPr>
      </p:cxnSp>
      <p:cxnSp>
        <p:nvCxnSpPr>
          <p:cNvPr id="113" name="Elbow Connector 33">
            <a:extLst>
              <a:ext uri="{FF2B5EF4-FFF2-40B4-BE49-F238E27FC236}">
                <a16:creationId xmlns:a16="http://schemas.microsoft.com/office/drawing/2014/main" id="{E3CCCB22-2AB6-4CF3-9EC6-FD651EF176CE}"/>
              </a:ext>
            </a:extLst>
          </p:cNvPr>
          <p:cNvCxnSpPr>
            <a:cxnSpLocks/>
            <a:stCxn id="83" idx="1"/>
            <a:endCxn id="86" idx="6"/>
          </p:cNvCxnSpPr>
          <p:nvPr/>
        </p:nvCxnSpPr>
        <p:spPr>
          <a:xfrm rot="16200000" flipV="1">
            <a:off x="4513479" y="2416765"/>
            <a:ext cx="971939" cy="768827"/>
          </a:xfrm>
          <a:prstGeom prst="bentConnector2">
            <a:avLst/>
          </a:prstGeom>
          <a:noFill/>
          <a:ln w="25400" cap="flat" cmpd="sng" algn="ctr">
            <a:solidFill>
              <a:srgbClr val="262626"/>
            </a:solidFill>
            <a:prstDash val="solid"/>
          </a:ln>
          <a:effectLst/>
        </p:spPr>
      </p:cxnSp>
      <p:cxnSp>
        <p:nvCxnSpPr>
          <p:cNvPr id="114" name="Elbow Connector 34">
            <a:extLst>
              <a:ext uri="{FF2B5EF4-FFF2-40B4-BE49-F238E27FC236}">
                <a16:creationId xmlns:a16="http://schemas.microsoft.com/office/drawing/2014/main" id="{E9C11CC2-78A0-44EF-832E-F0F719A48CB5}"/>
              </a:ext>
            </a:extLst>
          </p:cNvPr>
          <p:cNvCxnSpPr>
            <a:cxnSpLocks/>
            <a:stCxn id="83" idx="7"/>
            <a:endCxn id="98" idx="6"/>
          </p:cNvCxnSpPr>
          <p:nvPr/>
        </p:nvCxnSpPr>
        <p:spPr>
          <a:xfrm rot="5400000" flipH="1" flipV="1">
            <a:off x="6103716" y="2410033"/>
            <a:ext cx="971939" cy="782293"/>
          </a:xfrm>
          <a:prstGeom prst="bentConnector2">
            <a:avLst/>
          </a:prstGeom>
          <a:noFill/>
          <a:ln w="25400" cap="flat" cmpd="sng" algn="ctr">
            <a:solidFill>
              <a:srgbClr val="262626"/>
            </a:solidFill>
            <a:prstDash val="solid"/>
          </a:ln>
          <a:effectLst/>
        </p:spPr>
      </p:cxnSp>
      <p:cxnSp>
        <p:nvCxnSpPr>
          <p:cNvPr id="115" name="Elbow Connector 35">
            <a:extLst>
              <a:ext uri="{FF2B5EF4-FFF2-40B4-BE49-F238E27FC236}">
                <a16:creationId xmlns:a16="http://schemas.microsoft.com/office/drawing/2014/main" id="{154EF772-4CF0-455A-948B-6E5C45AB4D75}"/>
              </a:ext>
            </a:extLst>
          </p:cNvPr>
          <p:cNvCxnSpPr>
            <a:cxnSpLocks/>
            <a:stCxn id="83" idx="5"/>
            <a:endCxn id="100" idx="6"/>
          </p:cNvCxnSpPr>
          <p:nvPr/>
        </p:nvCxnSpPr>
        <p:spPr>
          <a:xfrm rot="16200000" flipH="1">
            <a:off x="6421216" y="3879148"/>
            <a:ext cx="336939" cy="782293"/>
          </a:xfrm>
          <a:prstGeom prst="bentConnector2">
            <a:avLst/>
          </a:prstGeom>
          <a:noFill/>
          <a:ln w="25400" cap="flat" cmpd="sng" algn="ctr">
            <a:solidFill>
              <a:srgbClr val="262626"/>
            </a:solidFill>
            <a:prstDash val="solid"/>
          </a:ln>
          <a:effectLst/>
        </p:spPr>
      </p:cxnSp>
      <p:sp>
        <p:nvSpPr>
          <p:cNvPr id="122" name="Rectangle 16">
            <a:extLst>
              <a:ext uri="{FF2B5EF4-FFF2-40B4-BE49-F238E27FC236}">
                <a16:creationId xmlns:a16="http://schemas.microsoft.com/office/drawing/2014/main" id="{3317D209-0B8F-40E6-B704-02F7031BA16C}"/>
              </a:ext>
            </a:extLst>
          </p:cNvPr>
          <p:cNvSpPr/>
          <p:nvPr/>
        </p:nvSpPr>
        <p:spPr>
          <a:xfrm rot="2700000">
            <a:off x="7212470" y="3200185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26262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23" name="TextBox 17">
            <a:extLst>
              <a:ext uri="{FF2B5EF4-FFF2-40B4-BE49-F238E27FC236}">
                <a16:creationId xmlns:a16="http://schemas.microsoft.com/office/drawing/2014/main" id="{A78899B0-7F66-4C4B-B0A6-BC5E59D2E4CC}"/>
              </a:ext>
            </a:extLst>
          </p:cNvPr>
          <p:cNvSpPr txBox="1"/>
          <p:nvPr/>
        </p:nvSpPr>
        <p:spPr>
          <a:xfrm>
            <a:off x="990510" y="5096922"/>
            <a:ext cx="296240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latinLnBrk="1"/>
            <a:r>
              <a:rPr lang="es-419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Educación con poder de transformación social</a:t>
            </a:r>
          </a:p>
        </p:txBody>
      </p:sp>
      <p:sp>
        <p:nvSpPr>
          <p:cNvPr id="124" name="TextBox 17">
            <a:extLst>
              <a:ext uri="{FF2B5EF4-FFF2-40B4-BE49-F238E27FC236}">
                <a16:creationId xmlns:a16="http://schemas.microsoft.com/office/drawing/2014/main" id="{3E57010B-946E-408C-99A2-FFD8D2D384A2}"/>
              </a:ext>
            </a:extLst>
          </p:cNvPr>
          <p:cNvSpPr txBox="1"/>
          <p:nvPr/>
        </p:nvSpPr>
        <p:spPr>
          <a:xfrm>
            <a:off x="7740877" y="5029463"/>
            <a:ext cx="28599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1"/>
            <a:r>
              <a:rPr lang="es-419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Generar un balance entre Plataformas virtuales, TV. Radio, Guías de estudio</a:t>
            </a:r>
          </a:p>
        </p:txBody>
      </p:sp>
      <p:cxnSp>
        <p:nvCxnSpPr>
          <p:cNvPr id="125" name="Elbow Connector 32">
            <a:extLst>
              <a:ext uri="{FF2B5EF4-FFF2-40B4-BE49-F238E27FC236}">
                <a16:creationId xmlns:a16="http://schemas.microsoft.com/office/drawing/2014/main" id="{A928982E-7183-4C77-B438-A1705526D79B}"/>
              </a:ext>
            </a:extLst>
          </p:cNvPr>
          <p:cNvCxnSpPr>
            <a:cxnSpLocks/>
          </p:cNvCxnSpPr>
          <p:nvPr/>
        </p:nvCxnSpPr>
        <p:spPr>
          <a:xfrm rot="5400000">
            <a:off x="4411592" y="4338663"/>
            <a:ext cx="1034794" cy="892179"/>
          </a:xfrm>
          <a:prstGeom prst="bentConnector3">
            <a:avLst>
              <a:gd name="adj1" fmla="val 101546"/>
            </a:avLst>
          </a:prstGeom>
          <a:noFill/>
          <a:ln w="25400" cap="flat" cmpd="sng" algn="ctr">
            <a:solidFill>
              <a:srgbClr val="262626"/>
            </a:solidFill>
            <a:prstDash val="solid"/>
          </a:ln>
          <a:effectLst/>
        </p:spPr>
      </p:cxnSp>
      <p:cxnSp>
        <p:nvCxnSpPr>
          <p:cNvPr id="130" name="Elbow Connector 35">
            <a:extLst>
              <a:ext uri="{FF2B5EF4-FFF2-40B4-BE49-F238E27FC236}">
                <a16:creationId xmlns:a16="http://schemas.microsoft.com/office/drawing/2014/main" id="{36560DC1-3B6B-4059-8038-CB48264EB2B1}"/>
              </a:ext>
            </a:extLst>
          </p:cNvPr>
          <p:cNvCxnSpPr>
            <a:cxnSpLocks/>
          </p:cNvCxnSpPr>
          <p:nvPr/>
        </p:nvCxnSpPr>
        <p:spPr>
          <a:xfrm>
            <a:off x="6194897" y="4344773"/>
            <a:ext cx="1125177" cy="957376"/>
          </a:xfrm>
          <a:prstGeom prst="bentConnector3">
            <a:avLst>
              <a:gd name="adj1" fmla="val 337"/>
            </a:avLst>
          </a:prstGeom>
          <a:noFill/>
          <a:ln w="25400" cap="flat" cmpd="sng" algn="ctr">
            <a:solidFill>
              <a:srgbClr val="262626"/>
            </a:solidFill>
            <a:prstDash val="solid"/>
          </a:ln>
          <a:effectLst/>
        </p:spPr>
      </p:cxnSp>
      <p:sp>
        <p:nvSpPr>
          <p:cNvPr id="138" name="Oval 20">
            <a:extLst>
              <a:ext uri="{FF2B5EF4-FFF2-40B4-BE49-F238E27FC236}">
                <a16:creationId xmlns:a16="http://schemas.microsoft.com/office/drawing/2014/main" id="{B69C1C8D-DCBE-43AE-B379-AB3E10FE51DE}"/>
              </a:ext>
            </a:extLst>
          </p:cNvPr>
          <p:cNvSpPr/>
          <p:nvPr/>
        </p:nvSpPr>
        <p:spPr>
          <a:xfrm flipH="1">
            <a:off x="6980832" y="5075629"/>
            <a:ext cx="680276" cy="680276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40" name="Oval 8">
            <a:extLst>
              <a:ext uri="{FF2B5EF4-FFF2-40B4-BE49-F238E27FC236}">
                <a16:creationId xmlns:a16="http://schemas.microsoft.com/office/drawing/2014/main" id="{47872A0E-64FC-43DE-993B-3B7AD2AA80C1}"/>
              </a:ext>
            </a:extLst>
          </p:cNvPr>
          <p:cNvSpPr/>
          <p:nvPr/>
        </p:nvSpPr>
        <p:spPr>
          <a:xfrm>
            <a:off x="3934758" y="5075629"/>
            <a:ext cx="680276" cy="680276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42" name="Rounded Rectangle 7">
            <a:extLst>
              <a:ext uri="{FF2B5EF4-FFF2-40B4-BE49-F238E27FC236}">
                <a16:creationId xmlns:a16="http://schemas.microsoft.com/office/drawing/2014/main" id="{F0B9BA80-D47D-4DB8-9710-4094BA34FBBC}"/>
              </a:ext>
            </a:extLst>
          </p:cNvPr>
          <p:cNvSpPr/>
          <p:nvPr/>
        </p:nvSpPr>
        <p:spPr>
          <a:xfrm>
            <a:off x="7221908" y="4287953"/>
            <a:ext cx="203798" cy="35268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Cambria" panose="02040503050406030204" pitchFamily="18" charset="0"/>
            </a:endParaRPr>
          </a:p>
        </p:txBody>
      </p:sp>
      <p:sp>
        <p:nvSpPr>
          <p:cNvPr id="144" name="Block Arc 41">
            <a:extLst>
              <a:ext uri="{FF2B5EF4-FFF2-40B4-BE49-F238E27FC236}">
                <a16:creationId xmlns:a16="http://schemas.microsoft.com/office/drawing/2014/main" id="{1DAD7977-B21A-423C-A435-1E1ECB2C3D66}"/>
              </a:ext>
            </a:extLst>
          </p:cNvPr>
          <p:cNvSpPr/>
          <p:nvPr/>
        </p:nvSpPr>
        <p:spPr>
          <a:xfrm>
            <a:off x="4103206" y="2114058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5" name="Round Same Side Corner Rectangle 19">
            <a:extLst>
              <a:ext uri="{FF2B5EF4-FFF2-40B4-BE49-F238E27FC236}">
                <a16:creationId xmlns:a16="http://schemas.microsoft.com/office/drawing/2014/main" id="{FB12F244-22F1-4659-9893-66DC2DC43CB7}"/>
              </a:ext>
            </a:extLst>
          </p:cNvPr>
          <p:cNvSpPr/>
          <p:nvPr/>
        </p:nvSpPr>
        <p:spPr>
          <a:xfrm>
            <a:off x="4137058" y="323968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Cambria" panose="02040503050406030204" pitchFamily="18" charset="0"/>
            </a:endParaRPr>
          </a:p>
        </p:txBody>
      </p:sp>
      <p:sp>
        <p:nvSpPr>
          <p:cNvPr id="146" name="Freeform 32">
            <a:extLst>
              <a:ext uri="{FF2B5EF4-FFF2-40B4-BE49-F238E27FC236}">
                <a16:creationId xmlns:a16="http://schemas.microsoft.com/office/drawing/2014/main" id="{F1A2F5E7-8EC5-471D-A2D1-25E0FAFC6FC6}"/>
              </a:ext>
            </a:extLst>
          </p:cNvPr>
          <p:cNvSpPr/>
          <p:nvPr/>
        </p:nvSpPr>
        <p:spPr>
          <a:xfrm>
            <a:off x="4105392" y="4257357"/>
            <a:ext cx="337217" cy="33976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latin typeface="Cambria" panose="02040503050406030204" pitchFamily="18" charset="0"/>
            </a:endParaRPr>
          </a:p>
        </p:txBody>
      </p:sp>
      <p:sp>
        <p:nvSpPr>
          <p:cNvPr id="148" name="Donut 24">
            <a:extLst>
              <a:ext uri="{FF2B5EF4-FFF2-40B4-BE49-F238E27FC236}">
                <a16:creationId xmlns:a16="http://schemas.microsoft.com/office/drawing/2014/main" id="{54D6BF46-8595-48E8-B29A-95A449F7F4A4}"/>
              </a:ext>
            </a:extLst>
          </p:cNvPr>
          <p:cNvSpPr/>
          <p:nvPr/>
        </p:nvSpPr>
        <p:spPr>
          <a:xfrm>
            <a:off x="4130753" y="5240379"/>
            <a:ext cx="358350" cy="36126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9" name="Parallelogram 15">
            <a:extLst>
              <a:ext uri="{FF2B5EF4-FFF2-40B4-BE49-F238E27FC236}">
                <a16:creationId xmlns:a16="http://schemas.microsoft.com/office/drawing/2014/main" id="{B5E2A677-CBB3-4A88-92E5-02005FF31515}"/>
              </a:ext>
            </a:extLst>
          </p:cNvPr>
          <p:cNvSpPr/>
          <p:nvPr/>
        </p:nvSpPr>
        <p:spPr>
          <a:xfrm rot="16200000">
            <a:off x="7138111" y="2108478"/>
            <a:ext cx="371732" cy="40238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balance Icon 3349429">
            <a:extLst>
              <a:ext uri="{FF2B5EF4-FFF2-40B4-BE49-F238E27FC236}">
                <a16:creationId xmlns:a16="http://schemas.microsoft.com/office/drawing/2014/main" id="{956A6E48-B798-4BEB-A2F9-F0DCF9E8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04" y="5181484"/>
            <a:ext cx="456041" cy="4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llenge Icon 3215755">
            <a:extLst>
              <a:ext uri="{FF2B5EF4-FFF2-40B4-BE49-F238E27FC236}">
                <a16:creationId xmlns:a16="http://schemas.microsoft.com/office/drawing/2014/main" id="{6DA3880B-AEA3-40C6-AA15-3C956EC8B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499" y="3330680"/>
            <a:ext cx="606991" cy="6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2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647140" y="6021271"/>
            <a:ext cx="9325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latin typeface="Cambria" panose="02040503050406030204" pitchFamily="18" charset="0"/>
                <a:ea typeface="Cambria" panose="02040503050406030204" pitchFamily="18" charset="0"/>
              </a:rPr>
              <a:t>COVID-19 y educación superior: De los efectos inmediatos al día después . 6 de abril de 2020</a:t>
            </a:r>
          </a:p>
          <a:p>
            <a:r>
              <a:rPr lang="es-CO" sz="1400" b="1" dirty="0">
                <a:latin typeface="Cambria" panose="02040503050406030204" pitchFamily="18" charset="0"/>
                <a:ea typeface="Cambria" panose="02040503050406030204" pitchFamily="18" charset="0"/>
              </a:rPr>
              <a:t>Instituto Internacional de la UNESCO para la Educación Superior en América Latina y el Caribe (IESALC)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12CC2C9-CDED-4792-8925-8387FB227ECD}"/>
              </a:ext>
            </a:extLst>
          </p:cNvPr>
          <p:cNvGrpSpPr/>
          <p:nvPr/>
        </p:nvGrpSpPr>
        <p:grpSpPr>
          <a:xfrm>
            <a:off x="1990150" y="737186"/>
            <a:ext cx="7624113" cy="4919031"/>
            <a:chOff x="2133841" y="410614"/>
            <a:chExt cx="7443989" cy="472451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25843" t="28169" r="27527" b="33333"/>
            <a:stretch/>
          </p:blipFill>
          <p:spPr>
            <a:xfrm>
              <a:off x="2133841" y="410614"/>
              <a:ext cx="7443989" cy="4724515"/>
            </a:xfrm>
            <a:prstGeom prst="rect">
              <a:avLst/>
            </a:prstGeom>
          </p:spPr>
        </p:pic>
        <p:sp>
          <p:nvSpPr>
            <p:cNvPr id="4" name="Elipse 3"/>
            <p:cNvSpPr/>
            <p:nvPr/>
          </p:nvSpPr>
          <p:spPr>
            <a:xfrm rot="2891138">
              <a:off x="2971090" y="2889454"/>
              <a:ext cx="320252" cy="10431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Elipse 4"/>
            <p:cNvSpPr/>
            <p:nvPr/>
          </p:nvSpPr>
          <p:spPr>
            <a:xfrm rot="2891138">
              <a:off x="6191218" y="2889454"/>
              <a:ext cx="320252" cy="10431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B122F3F-7E66-427F-B59A-D44925B221CF}"/>
                </a:ext>
              </a:extLst>
            </p:cNvPr>
            <p:cNvSpPr/>
            <p:nvPr/>
          </p:nvSpPr>
          <p:spPr>
            <a:xfrm>
              <a:off x="2377440" y="627017"/>
              <a:ext cx="7027817" cy="381435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7CAAF47A-25F7-4A62-BB56-70AD08B9E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55569" y="192536"/>
            <a:ext cx="9007631" cy="724247"/>
          </a:xfrm>
        </p:spPr>
        <p:txBody>
          <a:bodyPr>
            <a:noAutofit/>
          </a:bodyPr>
          <a:lstStyle/>
          <a:p>
            <a:r>
              <a:rPr lang="es-MX" sz="3200" b="1" dirty="0"/>
              <a:t>Porcentaje de hogares con conexión a Internet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420482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D9DED93-E593-4884-BD7C-E1056BF047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1878" y="143566"/>
            <a:ext cx="9434350" cy="1032091"/>
          </a:xfrm>
        </p:spPr>
        <p:txBody>
          <a:bodyPr>
            <a:normAutofit/>
          </a:bodyPr>
          <a:lstStyle/>
          <a:p>
            <a:r>
              <a:rPr lang="es-MX" sz="3200" b="1" dirty="0"/>
              <a:t>Riesgo de la brecha digital puede hacer más grande la brecha académica…</a:t>
            </a:r>
            <a:endParaRPr lang="es-CO" sz="3200" b="1" dirty="0"/>
          </a:p>
        </p:txBody>
      </p:sp>
      <p:cxnSp>
        <p:nvCxnSpPr>
          <p:cNvPr id="93" name="Elbow Connector 50">
            <a:extLst>
              <a:ext uri="{FF2B5EF4-FFF2-40B4-BE49-F238E27FC236}">
                <a16:creationId xmlns:a16="http://schemas.microsoft.com/office/drawing/2014/main" id="{A448AEBC-246A-43B5-97B3-01C73F6F67F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97470" y="2094258"/>
            <a:ext cx="3118190" cy="1442894"/>
          </a:xfrm>
          <a:prstGeom prst="bentConnector3">
            <a:avLst>
              <a:gd name="adj1" fmla="val 100271"/>
            </a:avLst>
          </a:prstGeom>
          <a:noFill/>
          <a:ln w="508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94" name="Elbow Connector 51">
            <a:extLst>
              <a:ext uri="{FF2B5EF4-FFF2-40B4-BE49-F238E27FC236}">
                <a16:creationId xmlns:a16="http://schemas.microsoft.com/office/drawing/2014/main" id="{979B3077-4B93-4EC8-9404-BAFB7569E71A}"/>
              </a:ext>
            </a:extLst>
          </p:cNvPr>
          <p:cNvCxnSpPr>
            <a:cxnSpLocks/>
          </p:cNvCxnSpPr>
          <p:nvPr/>
        </p:nvCxnSpPr>
        <p:spPr>
          <a:xfrm flipV="1">
            <a:off x="6272930" y="4292379"/>
            <a:ext cx="1139506" cy="539489"/>
          </a:xfrm>
          <a:prstGeom prst="bentConnector3">
            <a:avLst>
              <a:gd name="adj1" fmla="val -440"/>
            </a:avLst>
          </a:prstGeom>
          <a:noFill/>
          <a:ln w="508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grpSp>
        <p:nvGrpSpPr>
          <p:cNvPr id="50" name="Group 7">
            <a:extLst>
              <a:ext uri="{FF2B5EF4-FFF2-40B4-BE49-F238E27FC236}">
                <a16:creationId xmlns:a16="http://schemas.microsoft.com/office/drawing/2014/main" id="{CAAEC5CC-F028-40CF-AC8E-2CF8EF250B9A}"/>
              </a:ext>
            </a:extLst>
          </p:cNvPr>
          <p:cNvGrpSpPr/>
          <p:nvPr/>
        </p:nvGrpSpPr>
        <p:grpSpPr>
          <a:xfrm>
            <a:off x="4451929" y="4913733"/>
            <a:ext cx="3220607" cy="1548961"/>
            <a:chOff x="2591472" y="4529905"/>
            <a:chExt cx="2892231" cy="1391027"/>
          </a:xfrm>
        </p:grpSpPr>
        <p:grpSp>
          <p:nvGrpSpPr>
            <p:cNvPr id="73" name="Group 8">
              <a:extLst>
                <a:ext uri="{FF2B5EF4-FFF2-40B4-BE49-F238E27FC236}">
                  <a16:creationId xmlns:a16="http://schemas.microsoft.com/office/drawing/2014/main" id="{24D9FF23-0EBF-482B-8162-E9AE8D465818}"/>
                </a:ext>
              </a:extLst>
            </p:cNvPr>
            <p:cNvGrpSpPr/>
            <p:nvPr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85" name="Rectangle 20">
                <a:extLst>
                  <a:ext uri="{FF2B5EF4-FFF2-40B4-BE49-F238E27FC236}">
                    <a16:creationId xmlns:a16="http://schemas.microsoft.com/office/drawing/2014/main" id="{1EF49879-6DA3-4EFB-8AC6-7D63A945A2AE}"/>
                  </a:ext>
                </a:extLst>
              </p:cNvPr>
              <p:cNvSpPr/>
              <p:nvPr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rgbClr val="45454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86" name="Group 21">
                <a:extLst>
                  <a:ext uri="{FF2B5EF4-FFF2-40B4-BE49-F238E27FC236}">
                    <a16:creationId xmlns:a16="http://schemas.microsoft.com/office/drawing/2014/main" id="{F4B947D5-6813-4CF5-8C8A-1898DF7B1284}"/>
                  </a:ext>
                </a:extLst>
              </p:cNvPr>
              <p:cNvGrpSpPr/>
              <p:nvPr/>
            </p:nvGrpSpPr>
            <p:grpSpPr>
              <a:xfrm>
                <a:off x="1618104" y="4774278"/>
                <a:ext cx="2513902" cy="1391026"/>
                <a:chOff x="395536" y="2564904"/>
                <a:chExt cx="4749925" cy="2628293"/>
              </a:xfrm>
              <a:solidFill>
                <a:sysClr val="windowText" lastClr="000000"/>
              </a:solidFill>
            </p:grpSpPr>
            <p:grpSp>
              <p:nvGrpSpPr>
                <p:cNvPr id="87" name="Group 22">
                  <a:extLst>
                    <a:ext uri="{FF2B5EF4-FFF2-40B4-BE49-F238E27FC236}">
                      <a16:creationId xmlns:a16="http://schemas.microsoft.com/office/drawing/2014/main" id="{82159EDC-BA4D-4244-90E4-987D067E3A52}"/>
                    </a:ext>
                  </a:extLst>
                </p:cNvPr>
                <p:cNvGrpSpPr/>
                <p:nvPr/>
              </p:nvGrpSpPr>
              <p:grpSpPr>
                <a:xfrm>
                  <a:off x="395536" y="2564904"/>
                  <a:ext cx="4749925" cy="2628293"/>
                  <a:chOff x="395536" y="2204864"/>
                  <a:chExt cx="5400600" cy="2988332"/>
                </a:xfrm>
                <a:grpFill/>
              </p:grpSpPr>
              <p:sp>
                <p:nvSpPr>
                  <p:cNvPr id="89" name="Rounded Rectangle 3">
                    <a:extLst>
                      <a:ext uri="{FF2B5EF4-FFF2-40B4-BE49-F238E27FC236}">
                        <a16:creationId xmlns:a16="http://schemas.microsoft.com/office/drawing/2014/main" id="{AE51DDAF-65F3-44C8-AF89-4768C4DFA58D}"/>
                      </a:ext>
                    </a:extLst>
                  </p:cNvPr>
                  <p:cNvSpPr/>
                  <p:nvPr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0" name="Rectangle 25">
                    <a:extLst>
                      <a:ext uri="{FF2B5EF4-FFF2-40B4-BE49-F238E27FC236}">
                        <a16:creationId xmlns:a16="http://schemas.microsoft.com/office/drawing/2014/main" id="{D3729118-3A3A-4991-B80A-11625E2FE7A4}"/>
                      </a:ext>
                    </a:extLst>
                  </p:cNvPr>
                  <p:cNvSpPr/>
                  <p:nvPr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1" name="Trapezoid 26">
                    <a:extLst>
                      <a:ext uri="{FF2B5EF4-FFF2-40B4-BE49-F238E27FC236}">
                        <a16:creationId xmlns:a16="http://schemas.microsoft.com/office/drawing/2014/main" id="{DAC987ED-A016-40A2-866D-31FB458626D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88" name="Rectangle 23">
                  <a:extLst>
                    <a:ext uri="{FF2B5EF4-FFF2-40B4-BE49-F238E27FC236}">
                      <a16:creationId xmlns:a16="http://schemas.microsoft.com/office/drawing/2014/main" id="{E5ACAF8C-C72A-4789-842B-A5396174E4E7}"/>
                    </a:ext>
                  </a:extLst>
                </p:cNvPr>
                <p:cNvSpPr/>
                <p:nvPr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74" name="Group 9">
              <a:extLst>
                <a:ext uri="{FF2B5EF4-FFF2-40B4-BE49-F238E27FC236}">
                  <a16:creationId xmlns:a16="http://schemas.microsoft.com/office/drawing/2014/main" id="{A5B8E710-24C3-4CAC-BA8F-D32680D2351E}"/>
                </a:ext>
              </a:extLst>
            </p:cNvPr>
            <p:cNvGrpSpPr/>
            <p:nvPr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81" name="Rectangle 16">
                <a:extLst>
                  <a:ext uri="{FF2B5EF4-FFF2-40B4-BE49-F238E27FC236}">
                    <a16:creationId xmlns:a16="http://schemas.microsoft.com/office/drawing/2014/main" id="{EC4E760C-F2F6-4446-872B-A6375858807D}"/>
                  </a:ext>
                </a:extLst>
              </p:cNvPr>
              <p:cNvSpPr/>
              <p:nvPr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82" name="Group 17">
                <a:extLst>
                  <a:ext uri="{FF2B5EF4-FFF2-40B4-BE49-F238E27FC236}">
                    <a16:creationId xmlns:a16="http://schemas.microsoft.com/office/drawing/2014/main" id="{D42E5662-6310-4BB4-A47F-FAC5372C4ABA}"/>
                  </a:ext>
                </a:extLst>
              </p:cNvPr>
              <p:cNvGrpSpPr/>
              <p:nvPr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83" name="Rounded Rectangle 1">
                  <a:extLst>
                    <a:ext uri="{FF2B5EF4-FFF2-40B4-BE49-F238E27FC236}">
                      <a16:creationId xmlns:a16="http://schemas.microsoft.com/office/drawing/2014/main" id="{7C2CD549-F4EB-4621-ABCA-C321C5DFD6B1}"/>
                    </a:ext>
                  </a:extLst>
                </p:cNvPr>
                <p:cNvSpPr/>
                <p:nvPr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84" name="Oval 19">
                  <a:extLst>
                    <a:ext uri="{FF2B5EF4-FFF2-40B4-BE49-F238E27FC236}">
                      <a16:creationId xmlns:a16="http://schemas.microsoft.com/office/drawing/2014/main" id="{E33D80C6-ED12-4A7F-B9D7-F43E98715C73}"/>
                    </a:ext>
                  </a:extLst>
                </p:cNvPr>
                <p:cNvSpPr/>
                <p:nvPr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75" name="Group 10">
              <a:extLst>
                <a:ext uri="{FF2B5EF4-FFF2-40B4-BE49-F238E27FC236}">
                  <a16:creationId xmlns:a16="http://schemas.microsoft.com/office/drawing/2014/main" id="{D976E215-6E7C-4D14-B39D-E3FB7FD7168A}"/>
                </a:ext>
              </a:extLst>
            </p:cNvPr>
            <p:cNvGrpSpPr/>
            <p:nvPr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76" name="Rectangle 11">
                <a:extLst>
                  <a:ext uri="{FF2B5EF4-FFF2-40B4-BE49-F238E27FC236}">
                    <a16:creationId xmlns:a16="http://schemas.microsoft.com/office/drawing/2014/main" id="{03704405-2F8B-4D8C-B59D-A56AFE9302D7}"/>
                  </a:ext>
                </a:extLst>
              </p:cNvPr>
              <p:cNvSpPr/>
              <p:nvPr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rgbClr val="45454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77" name="Group 12">
                <a:extLst>
                  <a:ext uri="{FF2B5EF4-FFF2-40B4-BE49-F238E27FC236}">
                    <a16:creationId xmlns:a16="http://schemas.microsoft.com/office/drawing/2014/main" id="{2696EE58-8645-4556-BEB0-98A8829F7858}"/>
                  </a:ext>
                </a:extLst>
              </p:cNvPr>
              <p:cNvGrpSpPr/>
              <p:nvPr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78" name="Freeform 6">
                  <a:extLst>
                    <a:ext uri="{FF2B5EF4-FFF2-40B4-BE49-F238E27FC236}">
                      <a16:creationId xmlns:a16="http://schemas.microsoft.com/office/drawing/2014/main" id="{FFF0C791-1946-4B6D-9275-68BE6D49BB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79" name="Rounded Rectangle 60">
                  <a:extLst>
                    <a:ext uri="{FF2B5EF4-FFF2-40B4-BE49-F238E27FC236}">
                      <a16:creationId xmlns:a16="http://schemas.microsoft.com/office/drawing/2014/main" id="{E453ED4E-035E-4924-B16A-CDFDC69D7042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80" name="Oval 15">
                  <a:extLst>
                    <a:ext uri="{FF2B5EF4-FFF2-40B4-BE49-F238E27FC236}">
                      <a16:creationId xmlns:a16="http://schemas.microsoft.com/office/drawing/2014/main" id="{C74A02C0-F041-4C96-B837-448BF062E8EB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</p:grpSp>
      <p:cxnSp>
        <p:nvCxnSpPr>
          <p:cNvPr id="71" name="Elbow Connector 50">
            <a:extLst>
              <a:ext uri="{FF2B5EF4-FFF2-40B4-BE49-F238E27FC236}">
                <a16:creationId xmlns:a16="http://schemas.microsoft.com/office/drawing/2014/main" id="{3443B610-47ED-41B9-9449-54DB47DDE15C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65475" y="2188128"/>
            <a:ext cx="2347167" cy="1078058"/>
          </a:xfrm>
          <a:prstGeom prst="bentConnector3">
            <a:avLst>
              <a:gd name="adj1" fmla="val 99962"/>
            </a:avLst>
          </a:prstGeom>
          <a:noFill/>
          <a:ln w="508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72" name="Elbow Connector 51">
            <a:extLst>
              <a:ext uri="{FF2B5EF4-FFF2-40B4-BE49-F238E27FC236}">
                <a16:creationId xmlns:a16="http://schemas.microsoft.com/office/drawing/2014/main" id="{2881CEE5-7680-4B86-8A8D-9C16C5BE6649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71147" y="3700976"/>
            <a:ext cx="1059170" cy="858177"/>
          </a:xfrm>
          <a:prstGeom prst="bentConnector3">
            <a:avLst>
              <a:gd name="adj1" fmla="val 100566"/>
            </a:avLst>
          </a:prstGeom>
          <a:noFill/>
          <a:ln w="508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52" name="Oval 31">
            <a:extLst>
              <a:ext uri="{FF2B5EF4-FFF2-40B4-BE49-F238E27FC236}">
                <a16:creationId xmlns:a16="http://schemas.microsoft.com/office/drawing/2014/main" id="{D79B1F18-EBF5-4F6A-9EB1-5AAD08CCBE71}"/>
              </a:ext>
            </a:extLst>
          </p:cNvPr>
          <p:cNvSpPr/>
          <p:nvPr/>
        </p:nvSpPr>
        <p:spPr>
          <a:xfrm>
            <a:off x="4450488" y="1382135"/>
            <a:ext cx="258958" cy="258958"/>
          </a:xfrm>
          <a:prstGeom prst="ellipse">
            <a:avLst/>
          </a:prstGeom>
          <a:solidFill>
            <a:srgbClr val="454545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3" name="TextBox 32">
            <a:extLst>
              <a:ext uri="{FF2B5EF4-FFF2-40B4-BE49-F238E27FC236}">
                <a16:creationId xmlns:a16="http://schemas.microsoft.com/office/drawing/2014/main" id="{0787B80C-8F1C-4935-AAA0-6A7272531908}"/>
              </a:ext>
            </a:extLst>
          </p:cNvPr>
          <p:cNvSpPr txBox="1"/>
          <p:nvPr/>
        </p:nvSpPr>
        <p:spPr>
          <a:xfrm>
            <a:off x="1336417" y="1219337"/>
            <a:ext cx="3040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419" altLang="ko-KR" sz="17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IES, localizadas en espacios más remotos, no cuentan con un servicio de Internet de amplio espectro e incluso en algunos ni siquiera cuentan con servicios básicos de conectividad</a:t>
            </a:r>
            <a:r>
              <a:rPr lang="es-419" altLang="ko-KR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4" name="Oval 33">
            <a:extLst>
              <a:ext uri="{FF2B5EF4-FFF2-40B4-BE49-F238E27FC236}">
                <a16:creationId xmlns:a16="http://schemas.microsoft.com/office/drawing/2014/main" id="{A2C3F605-5FED-4124-A150-FA30621C05E8}"/>
              </a:ext>
            </a:extLst>
          </p:cNvPr>
          <p:cNvSpPr/>
          <p:nvPr/>
        </p:nvSpPr>
        <p:spPr>
          <a:xfrm>
            <a:off x="7540319" y="4245321"/>
            <a:ext cx="258958" cy="258958"/>
          </a:xfrm>
          <a:prstGeom prst="ellipse">
            <a:avLst/>
          </a:prstGeom>
          <a:solidFill>
            <a:srgbClr val="4472C4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5" name="TextBox 34">
            <a:extLst>
              <a:ext uri="{FF2B5EF4-FFF2-40B4-BE49-F238E27FC236}">
                <a16:creationId xmlns:a16="http://schemas.microsoft.com/office/drawing/2014/main" id="{C5841534-89AD-41CC-8C19-E6B17A2C1DE2}"/>
              </a:ext>
            </a:extLst>
          </p:cNvPr>
          <p:cNvSpPr txBox="1"/>
          <p:nvPr/>
        </p:nvSpPr>
        <p:spPr>
          <a:xfrm>
            <a:off x="7814281" y="4450318"/>
            <a:ext cx="306774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419" altLang="ko-KR" sz="17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Diversidad de acceso a la conectividad (disposición de servidores adecuados a la carga de trabajo telemática exigida y disposición del ancho de banda para conectarse, entre otros) de forma que haya un proceso de enseñanza y aprendizaje en línea efectivo. </a:t>
            </a:r>
          </a:p>
        </p:txBody>
      </p:sp>
      <p:sp>
        <p:nvSpPr>
          <p:cNvPr id="58" name="Oval 37">
            <a:extLst>
              <a:ext uri="{FF2B5EF4-FFF2-40B4-BE49-F238E27FC236}">
                <a16:creationId xmlns:a16="http://schemas.microsoft.com/office/drawing/2014/main" id="{6BD6083C-1D63-418F-B3B5-370477CD9B48}"/>
              </a:ext>
            </a:extLst>
          </p:cNvPr>
          <p:cNvSpPr/>
          <p:nvPr/>
        </p:nvSpPr>
        <p:spPr>
          <a:xfrm>
            <a:off x="7543057" y="1001275"/>
            <a:ext cx="258958" cy="258958"/>
          </a:xfrm>
          <a:prstGeom prst="ellipse">
            <a:avLst/>
          </a:prstGeom>
          <a:solidFill>
            <a:srgbClr val="454545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9" name="TextBox 38">
            <a:extLst>
              <a:ext uri="{FF2B5EF4-FFF2-40B4-BE49-F238E27FC236}">
                <a16:creationId xmlns:a16="http://schemas.microsoft.com/office/drawing/2014/main" id="{544A6AE4-B588-458B-8402-87C71AFB86C7}"/>
              </a:ext>
            </a:extLst>
          </p:cNvPr>
          <p:cNvSpPr txBox="1"/>
          <p:nvPr/>
        </p:nvSpPr>
        <p:spPr>
          <a:xfrm>
            <a:off x="7841090" y="864625"/>
            <a:ext cx="304093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419" altLang="ko-KR" sz="17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Entorno digital al cual se deben acostumbrar en cuestión de días, evidenciando un dispar manejo de la virtualidad, en lo que se refiere al manejo de las distintas herramientas tecnológicas y de soportes (infraestructura adecuada, tanto en apps y plataformas) necesarios para orientar procesos de aprendizaje a distancia mediados por las tecnologías, </a:t>
            </a:r>
          </a:p>
        </p:txBody>
      </p:sp>
      <p:sp>
        <p:nvSpPr>
          <p:cNvPr id="60" name="Oval 39">
            <a:extLst>
              <a:ext uri="{FF2B5EF4-FFF2-40B4-BE49-F238E27FC236}">
                <a16:creationId xmlns:a16="http://schemas.microsoft.com/office/drawing/2014/main" id="{0503C814-5747-4F47-9D70-66932AD7C1CA}"/>
              </a:ext>
            </a:extLst>
          </p:cNvPr>
          <p:cNvSpPr/>
          <p:nvPr/>
        </p:nvSpPr>
        <p:spPr>
          <a:xfrm rot="9512532">
            <a:off x="4412097" y="3468496"/>
            <a:ext cx="258958" cy="258958"/>
          </a:xfrm>
          <a:prstGeom prst="ellipse">
            <a:avLst/>
          </a:prstGeom>
          <a:solidFill>
            <a:srgbClr val="4472C4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BB0C0036-8A2B-43FD-9FC4-F80AA4731C60}"/>
              </a:ext>
            </a:extLst>
          </p:cNvPr>
          <p:cNvSpPr txBox="1"/>
          <p:nvPr/>
        </p:nvSpPr>
        <p:spPr>
          <a:xfrm>
            <a:off x="1321633" y="3428462"/>
            <a:ext cx="30407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419" altLang="ko-KR" sz="17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Muchos estudiantes provenientes de zonas rurales en países como Argentina, Bolivia, Colombia y Perú y que han vuelto a sus lugares se encuentran ahora con peores condiciones de conectividad que las que tenían en sus domicilios urbanos cercanos a las IES donde estudian.</a:t>
            </a:r>
          </a:p>
        </p:txBody>
      </p:sp>
    </p:spTree>
    <p:extLst>
      <p:ext uri="{BB962C8B-B14F-4D97-AF65-F5344CB8AC3E}">
        <p14:creationId xmlns:p14="http://schemas.microsoft.com/office/powerpoint/2010/main" val="1812357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877</Words>
  <Application>Microsoft Office PowerPoint</Application>
  <PresentationFormat>Panorámica</PresentationFormat>
  <Paragraphs>98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Lucida Calligraphy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Nathalia Paola Velasquez Amaya</dc:creator>
  <cp:lastModifiedBy>Nathalia Paola Velasquez Amaya</cp:lastModifiedBy>
  <cp:revision>5</cp:revision>
  <dcterms:created xsi:type="dcterms:W3CDTF">2020-05-18T01:11:30Z</dcterms:created>
  <dcterms:modified xsi:type="dcterms:W3CDTF">2020-05-18T01:42:27Z</dcterms:modified>
</cp:coreProperties>
</file>