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sldIdLst>
    <p:sldId id="256" r:id="rId2"/>
    <p:sldId id="257" r:id="rId3"/>
    <p:sldId id="258" r:id="rId4"/>
    <p:sldId id="262" r:id="rId5"/>
    <p:sldId id="263" r:id="rId6"/>
    <p:sldId id="261" r:id="rId7"/>
    <p:sldId id="260" r:id="rId8"/>
    <p:sldId id="259" r:id="rId9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1" autoAdjust="0"/>
    <p:restoredTop sz="94660"/>
  </p:normalViewPr>
  <p:slideViewPr>
    <p:cSldViewPr snapToGrid="0">
      <p:cViewPr varScale="1">
        <p:scale>
          <a:sx n="71" d="100"/>
          <a:sy n="71" d="100"/>
        </p:scale>
        <p:origin x="5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00841-966A-47E1-B9EF-AFAAB3DDD43A}" type="datetimeFigureOut">
              <a:rPr lang="es-SV" smtClean="0"/>
              <a:t>7/5/2020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0FF2746-4FE1-4175-8586-CE7464495F6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809601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00841-966A-47E1-B9EF-AFAAB3DDD43A}" type="datetimeFigureOut">
              <a:rPr lang="es-SV" smtClean="0"/>
              <a:t>7/5/2020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0FF2746-4FE1-4175-8586-CE7464495F6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965463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00841-966A-47E1-B9EF-AFAAB3DDD43A}" type="datetimeFigureOut">
              <a:rPr lang="es-SV" smtClean="0"/>
              <a:t>7/5/2020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0FF2746-4FE1-4175-8586-CE7464495F66}" type="slidenum">
              <a:rPr lang="es-SV" smtClean="0"/>
              <a:t>‹Nº›</a:t>
            </a:fld>
            <a:endParaRPr lang="es-SV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56833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00841-966A-47E1-B9EF-AFAAB3DDD43A}" type="datetimeFigureOut">
              <a:rPr lang="es-SV" smtClean="0"/>
              <a:t>7/5/2020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0FF2746-4FE1-4175-8586-CE7464495F6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594341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00841-966A-47E1-B9EF-AFAAB3DDD43A}" type="datetimeFigureOut">
              <a:rPr lang="es-SV" smtClean="0"/>
              <a:t>7/5/2020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0FF2746-4FE1-4175-8586-CE7464495F66}" type="slidenum">
              <a:rPr lang="es-SV" smtClean="0"/>
              <a:t>‹Nº›</a:t>
            </a:fld>
            <a:endParaRPr lang="es-SV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221968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00841-966A-47E1-B9EF-AFAAB3DDD43A}" type="datetimeFigureOut">
              <a:rPr lang="es-SV" smtClean="0"/>
              <a:t>7/5/2020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0FF2746-4FE1-4175-8586-CE7464495F6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0521739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00841-966A-47E1-B9EF-AFAAB3DDD43A}" type="datetimeFigureOut">
              <a:rPr lang="es-SV" smtClean="0"/>
              <a:t>7/5/2020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F2746-4FE1-4175-8586-CE7464495F6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83425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00841-966A-47E1-B9EF-AFAAB3DDD43A}" type="datetimeFigureOut">
              <a:rPr lang="es-SV" smtClean="0"/>
              <a:t>7/5/2020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F2746-4FE1-4175-8586-CE7464495F6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886346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00841-966A-47E1-B9EF-AFAAB3DDD43A}" type="datetimeFigureOut">
              <a:rPr lang="es-SV" smtClean="0"/>
              <a:t>7/5/2020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F2746-4FE1-4175-8586-CE7464495F6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562340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00841-966A-47E1-B9EF-AFAAB3DDD43A}" type="datetimeFigureOut">
              <a:rPr lang="es-SV" smtClean="0"/>
              <a:t>7/5/2020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0FF2746-4FE1-4175-8586-CE7464495F6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272458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00841-966A-47E1-B9EF-AFAAB3DDD43A}" type="datetimeFigureOut">
              <a:rPr lang="es-SV" smtClean="0"/>
              <a:t>7/5/2020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0FF2746-4FE1-4175-8586-CE7464495F6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597047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00841-966A-47E1-B9EF-AFAAB3DDD43A}" type="datetimeFigureOut">
              <a:rPr lang="es-SV" smtClean="0"/>
              <a:t>7/5/2020</a:t>
            </a:fld>
            <a:endParaRPr lang="es-S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0FF2746-4FE1-4175-8586-CE7464495F6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08242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00841-966A-47E1-B9EF-AFAAB3DDD43A}" type="datetimeFigureOut">
              <a:rPr lang="es-SV" smtClean="0"/>
              <a:t>7/5/2020</a:t>
            </a:fld>
            <a:endParaRPr lang="es-S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F2746-4FE1-4175-8586-CE7464495F6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392111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00841-966A-47E1-B9EF-AFAAB3DDD43A}" type="datetimeFigureOut">
              <a:rPr lang="es-SV" smtClean="0"/>
              <a:t>7/5/2020</a:t>
            </a:fld>
            <a:endParaRPr lang="es-S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F2746-4FE1-4175-8586-CE7464495F6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2064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00841-966A-47E1-B9EF-AFAAB3DDD43A}" type="datetimeFigureOut">
              <a:rPr lang="es-SV" smtClean="0"/>
              <a:t>7/5/2020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F2746-4FE1-4175-8586-CE7464495F6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61889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00841-966A-47E1-B9EF-AFAAB3DDD43A}" type="datetimeFigureOut">
              <a:rPr lang="es-SV" smtClean="0"/>
              <a:t>7/5/2020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0FF2746-4FE1-4175-8586-CE7464495F6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460546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600841-966A-47E1-B9EF-AFAAB3DDD43A}" type="datetimeFigureOut">
              <a:rPr lang="es-SV" smtClean="0"/>
              <a:t>7/5/2020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0FF2746-4FE1-4175-8586-CE7464495F6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24615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87285" y="552894"/>
            <a:ext cx="9144000" cy="5337544"/>
          </a:xfrm>
        </p:spPr>
        <p:txBody>
          <a:bodyPr>
            <a:normAutofit/>
          </a:bodyPr>
          <a:lstStyle/>
          <a:p>
            <a:pPr algn="ctr"/>
            <a:r>
              <a:rPr lang="es-SV" dirty="0" smtClean="0"/>
              <a:t>CUIDADOS DE ENFERMERIA EN PACIENTES </a:t>
            </a:r>
            <a:r>
              <a:rPr lang="es-SV" dirty="0" smtClean="0"/>
              <a:t>COVID-19.</a:t>
            </a:r>
            <a:r>
              <a:rPr lang="es-SV" dirty="0" smtClean="0"/>
              <a:t/>
            </a:r>
            <a:br>
              <a:rPr lang="es-SV" dirty="0" smtClean="0"/>
            </a:br>
            <a:r>
              <a:rPr lang="es-SV" dirty="0" smtClean="0"/>
              <a:t/>
            </a:r>
            <a:br>
              <a:rPr lang="es-SV" dirty="0" smtClean="0"/>
            </a:br>
            <a:r>
              <a:rPr lang="es-SV" sz="3100" dirty="0" smtClean="0"/>
              <a:t>Sabi </a:t>
            </a:r>
            <a:r>
              <a:rPr lang="es-SV" sz="3100" dirty="0" smtClean="0"/>
              <a:t>Yaneth Herrera </a:t>
            </a:r>
            <a:r>
              <a:rPr lang="es-SV" sz="3100" dirty="0" smtClean="0"/>
              <a:t>Ortiz. </a:t>
            </a:r>
            <a:r>
              <a:rPr lang="es-SV" sz="3100" dirty="0" smtClean="0"/>
              <a:t/>
            </a:r>
            <a:br>
              <a:rPr lang="es-SV" sz="3100" dirty="0" smtClean="0"/>
            </a:br>
            <a:r>
              <a:rPr lang="es-SV" sz="3100" dirty="0" smtClean="0"/>
              <a:t>Jefe de la Unidad de Cuidados Intensivos del Hospital Nacional San Rafael Santa Tecla</a:t>
            </a:r>
            <a:br>
              <a:rPr lang="es-SV" sz="3100" dirty="0" smtClean="0"/>
            </a:br>
            <a:r>
              <a:rPr lang="es-SV" sz="3100" dirty="0"/>
              <a:t/>
            </a:r>
            <a:br>
              <a:rPr lang="es-SV" sz="3100" dirty="0"/>
            </a:br>
            <a:r>
              <a:rPr lang="es-SV" sz="2800" dirty="0" smtClean="0"/>
              <a:t>VIERNES 08 DE MAYO 2020</a:t>
            </a:r>
            <a:endParaRPr lang="es-SV" sz="28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723913" y="6368143"/>
            <a:ext cx="8512629" cy="466952"/>
          </a:xfrm>
        </p:spPr>
        <p:txBody>
          <a:bodyPr/>
          <a:lstStyle/>
          <a:p>
            <a:endParaRPr lang="es-SV"/>
          </a:p>
        </p:txBody>
      </p:sp>
      <p:pic>
        <p:nvPicPr>
          <p:cNvPr id="4" name="Marcador de contenido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904" y="333962"/>
            <a:ext cx="2257627" cy="1083051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1284" y="0"/>
            <a:ext cx="1319381" cy="1807535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0743" y="5082365"/>
            <a:ext cx="3481083" cy="1818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899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99461" y="1165635"/>
            <a:ext cx="10505152" cy="6170829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es-SV" dirty="0" smtClean="0">
                <a:latin typeface="Arial" panose="020B0604020202020204" pitchFamily="34" charset="0"/>
                <a:cs typeface="Arial" panose="020B0604020202020204" pitchFamily="34" charset="0"/>
              </a:rPr>
              <a:t>COVID 19</a:t>
            </a:r>
            <a:r>
              <a:rPr lang="es-SV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s-SV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SV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SV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s-SV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es-SV" sz="4000" dirty="0">
                <a:latin typeface="Arial" panose="020B0604020202020204" pitchFamily="34" charset="0"/>
                <a:cs typeface="Arial" panose="020B0604020202020204" pitchFamily="34" charset="0"/>
              </a:rPr>
              <a:t>una enfermedad infecciosa causada por el virus </a:t>
            </a:r>
            <a:r>
              <a:rPr lang="es-SV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SARS-Cov-2​ </a:t>
            </a:r>
            <a:r>
              <a:rPr lang="es-SV" sz="4000" dirty="0">
                <a:latin typeface="Arial" panose="020B0604020202020204" pitchFamily="34" charset="0"/>
                <a:cs typeface="Arial" panose="020B0604020202020204" pitchFamily="34" charset="0"/>
              </a:rPr>
              <a:t>Se detectó por primera vez en la ciudad de Wuhan, </a:t>
            </a:r>
            <a:r>
              <a:rPr lang="es-SV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China, </a:t>
            </a:r>
            <a:r>
              <a:rPr lang="es-SV" sz="4000" dirty="0">
                <a:latin typeface="Arial" panose="020B0604020202020204" pitchFamily="34" charset="0"/>
                <a:cs typeface="Arial" panose="020B0604020202020204" pitchFamily="34" charset="0"/>
              </a:rPr>
              <a:t>en diciembre de </a:t>
            </a:r>
            <a:r>
              <a:rPr lang="es-SV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2019. </a:t>
            </a:r>
            <a:r>
              <a:rPr lang="es-SV" sz="4000" dirty="0">
                <a:latin typeface="Arial" panose="020B0604020202020204" pitchFamily="34" charset="0"/>
                <a:cs typeface="Arial" panose="020B0604020202020204" pitchFamily="34" charset="0"/>
              </a:rPr>
              <a:t>Habiendo llegado a más de 100 territorios, el 11 de marzo de 2020 la Organización Mundial de la </a:t>
            </a:r>
            <a:r>
              <a:rPr lang="es-SV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Salud</a:t>
            </a:r>
            <a:r>
              <a:rPr lang="es-SV" sz="4000" dirty="0">
                <a:latin typeface="Arial" panose="020B0604020202020204" pitchFamily="34" charset="0"/>
                <a:cs typeface="Arial" panose="020B0604020202020204" pitchFamily="34" charset="0"/>
              </a:rPr>
              <a:t> la declaró </a:t>
            </a:r>
            <a:r>
              <a:rPr lang="es-SV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pandemia.​</a:t>
            </a:r>
            <a:r>
              <a:rPr lang="es-SV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SV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SV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192000" y="6046381"/>
            <a:ext cx="8915400" cy="3777622"/>
          </a:xfrm>
        </p:spPr>
        <p:txBody>
          <a:bodyPr/>
          <a:lstStyle/>
          <a:p>
            <a:endParaRPr lang="es-SV"/>
          </a:p>
        </p:txBody>
      </p:sp>
      <p:pic>
        <p:nvPicPr>
          <p:cNvPr id="4" name="Marcador de contenido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1"/>
            <a:ext cx="1828800" cy="1165634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2104" y="0"/>
            <a:ext cx="1659896" cy="1169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1724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6688" y="999460"/>
            <a:ext cx="10887924" cy="4904201"/>
          </a:xfrm>
        </p:spPr>
        <p:txBody>
          <a:bodyPr>
            <a:noAutofit/>
          </a:bodyPr>
          <a:lstStyle/>
          <a:p>
            <a:r>
              <a:rPr lang="es-SV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La atención de pacientes </a:t>
            </a:r>
            <a:r>
              <a:rPr lang="es-SV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COVID 19  </a:t>
            </a:r>
            <a:r>
              <a:rPr lang="es-SV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en el hospital San Rafael inicia el 10 de abril del </a:t>
            </a:r>
            <a:r>
              <a:rPr lang="es-SV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  <a:r>
              <a:rPr lang="es-SV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dando un giro en su </a:t>
            </a:r>
            <a:r>
              <a:rPr lang="es-SV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totalidad, en:</a:t>
            </a:r>
            <a:r>
              <a:rPr lang="es-SV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SV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SV" sz="2800" dirty="0" smtClean="0"/>
              <a:t>1- Recursos Humanos</a:t>
            </a:r>
            <a:br>
              <a:rPr lang="es-SV" sz="2800" dirty="0" smtClean="0"/>
            </a:br>
            <a:r>
              <a:rPr lang="es-SV" sz="2800" dirty="0" smtClean="0"/>
              <a:t>2- Infraestructura</a:t>
            </a:r>
            <a:br>
              <a:rPr lang="es-SV" sz="2800" dirty="0" smtClean="0"/>
            </a:br>
            <a:r>
              <a:rPr lang="es-SV" sz="2800" dirty="0" smtClean="0"/>
              <a:t>3- </a:t>
            </a:r>
            <a:r>
              <a:rPr lang="es-SV" sz="2800" dirty="0" smtClean="0"/>
              <a:t>Protocolos </a:t>
            </a:r>
            <a:r>
              <a:rPr lang="es-SV" sz="2800" dirty="0" smtClean="0"/>
              <a:t>de atención al paciente, </a:t>
            </a:r>
            <a:r>
              <a:rPr lang="es-SV" sz="2800" dirty="0" smtClean="0"/>
              <a:t>de como recibir un </a:t>
            </a:r>
            <a:r>
              <a:rPr lang="es-SV" sz="2800" dirty="0" smtClean="0"/>
              <a:t>ingreso </a:t>
            </a:r>
            <a:r>
              <a:rPr lang="es-SV" sz="2800" dirty="0" smtClean="0"/>
              <a:t>de </a:t>
            </a:r>
            <a:r>
              <a:rPr lang="es-SV" sz="2800" dirty="0" smtClean="0"/>
              <a:t>paciente </a:t>
            </a:r>
            <a:r>
              <a:rPr lang="es-SV" sz="2800" dirty="0" smtClean="0"/>
              <a:t>COVID-19, y como dar el alta,  </a:t>
            </a:r>
            <a:r>
              <a:rPr lang="es-SV" sz="2800" b="1" dirty="0" smtClean="0">
                <a:solidFill>
                  <a:schemeClr val="accent6">
                    <a:lumMod val="75000"/>
                  </a:schemeClr>
                </a:solidFill>
              </a:rPr>
              <a:t>CODIGO VERDE.</a:t>
            </a:r>
            <a:r>
              <a:rPr lang="es-SV" sz="2800" dirty="0" smtClean="0"/>
              <a:t/>
            </a:r>
            <a:br>
              <a:rPr lang="es-SV" sz="2800" dirty="0" smtClean="0"/>
            </a:br>
            <a:r>
              <a:rPr lang="es-SV" sz="2800" dirty="0" smtClean="0"/>
              <a:t>4- </a:t>
            </a:r>
            <a:r>
              <a:rPr lang="es-SV" sz="2800" dirty="0" smtClean="0"/>
              <a:t>Insumos médicos  y medicamentos. </a:t>
            </a:r>
            <a:r>
              <a:rPr lang="es-SV" sz="2800" dirty="0" smtClean="0"/>
              <a:t/>
            </a:r>
            <a:br>
              <a:rPr lang="es-SV" sz="2800" dirty="0" smtClean="0"/>
            </a:br>
            <a:r>
              <a:rPr lang="es-SV" sz="2800" dirty="0" smtClean="0"/>
              <a:t>5- Aporte de Enfermería en la recuperación de los </a:t>
            </a:r>
            <a:r>
              <a:rPr lang="es-SV" sz="2800" dirty="0" smtClean="0"/>
              <a:t>pacientes.</a:t>
            </a:r>
            <a:r>
              <a:rPr lang="es-SV" sz="2800" dirty="0" smtClean="0"/>
              <a:t/>
            </a:r>
            <a:br>
              <a:rPr lang="es-SV" sz="2800" dirty="0" smtClean="0"/>
            </a:br>
            <a:endParaRPr lang="es-SV" sz="28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 flipH="1" flipV="1">
            <a:off x="11504612" y="5903662"/>
            <a:ext cx="403853" cy="794850"/>
          </a:xfrm>
        </p:spPr>
        <p:txBody>
          <a:bodyPr/>
          <a:lstStyle/>
          <a:p>
            <a:endParaRPr lang="es-SV" dirty="0"/>
          </a:p>
        </p:txBody>
      </p:sp>
      <p:sp>
        <p:nvSpPr>
          <p:cNvPr id="4" name="AutoShape 2" descr="blob:https://web.whatsapp.com/6c57dfb3-7419-4142-b2e0-61ec4cdb2747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SV"/>
          </a:p>
        </p:txBody>
      </p:sp>
      <p:pic>
        <p:nvPicPr>
          <p:cNvPr id="5" name="Marcador de contenido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975" y="135632"/>
            <a:ext cx="2257627" cy="1083051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1726" y="0"/>
            <a:ext cx="1528354" cy="121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7132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18437" y="624109"/>
            <a:ext cx="10186175" cy="5415183"/>
          </a:xfrm>
        </p:spPr>
        <p:txBody>
          <a:bodyPr>
            <a:normAutofit/>
          </a:bodyPr>
          <a:lstStyle/>
          <a:p>
            <a:pPr algn="ctr"/>
            <a:r>
              <a:rPr lang="es-SV" sz="2800" dirty="0" smtClean="0"/>
              <a:t>             6- Vigilancia </a:t>
            </a:r>
            <a:r>
              <a:rPr lang="es-SV" sz="2800" dirty="0" smtClean="0"/>
              <a:t>(centro de </a:t>
            </a:r>
            <a:r>
              <a:rPr lang="es-SV" sz="2800" dirty="0" smtClean="0"/>
              <a:t>monitoreo)</a:t>
            </a:r>
            <a:endParaRPr lang="es-SV" sz="2800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6730" y="82583"/>
            <a:ext cx="2024743" cy="1083051"/>
          </a:xfr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1988" y="0"/>
            <a:ext cx="1180011" cy="1165633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583" y="1384663"/>
            <a:ext cx="10881360" cy="5473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4019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SV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4594" y="624109"/>
            <a:ext cx="5337545" cy="5989341"/>
          </a:xfr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24109"/>
            <a:ext cx="5323367" cy="5989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2997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4777230"/>
          </a:xfrm>
        </p:spPr>
        <p:txBody>
          <a:bodyPr/>
          <a:lstStyle/>
          <a:p>
            <a:endParaRPr lang="es-SV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86" y="624109"/>
            <a:ext cx="9827825" cy="5959571"/>
          </a:xfrm>
        </p:spPr>
      </p:pic>
    </p:spTree>
    <p:extLst>
      <p:ext uri="{BB962C8B-B14F-4D97-AF65-F5344CB8AC3E}">
        <p14:creationId xmlns:p14="http://schemas.microsoft.com/office/powerpoint/2010/main" val="798767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082030"/>
          </a:xfrm>
        </p:spPr>
        <p:txBody>
          <a:bodyPr>
            <a:normAutofit/>
          </a:bodyPr>
          <a:lstStyle/>
          <a:p>
            <a:endParaRPr lang="es-SV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5109" y="953589"/>
            <a:ext cx="8974182" cy="5499462"/>
          </a:xfrm>
        </p:spPr>
      </p:pic>
    </p:spTree>
    <p:extLst>
      <p:ext uri="{BB962C8B-B14F-4D97-AF65-F5344CB8AC3E}">
        <p14:creationId xmlns:p14="http://schemas.microsoft.com/office/powerpoint/2010/main" val="1778204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586745"/>
            <a:ext cx="8915399" cy="2262781"/>
          </a:xfrm>
        </p:spPr>
        <p:txBody>
          <a:bodyPr/>
          <a:lstStyle/>
          <a:p>
            <a:pPr algn="ctr"/>
            <a:r>
              <a:rPr lang="es-SV" dirty="0" smtClean="0"/>
              <a:t>HOSPITAL NACIONAL SAN RAFAEL</a:t>
            </a:r>
            <a:endParaRPr lang="es-SV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SV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5005" y="2849526"/>
            <a:ext cx="9484242" cy="4008474"/>
          </a:xfrm>
          <a:prstGeom prst="rect">
            <a:avLst/>
          </a:prstGeom>
        </p:spPr>
      </p:pic>
      <p:pic>
        <p:nvPicPr>
          <p:cNvPr id="5" name="Marcador de contenido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186" y="261023"/>
            <a:ext cx="2257627" cy="1083051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9399" y="112009"/>
            <a:ext cx="1687033" cy="1232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6934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453</TotalTime>
  <Words>48</Words>
  <Application>Microsoft Office PowerPoint</Application>
  <PresentationFormat>Panorámica</PresentationFormat>
  <Paragraphs>5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Espiral</vt:lpstr>
      <vt:lpstr>CUIDADOS DE ENFERMERIA EN PACIENTES COVID-19.  Sabi Yaneth Herrera Ortiz.  Jefe de la Unidad de Cuidados Intensivos del Hospital Nacional San Rafael Santa Tecla  VIERNES 08 DE MAYO 2020</vt:lpstr>
      <vt:lpstr>COVID 19  Es una enfermedad infecciosa causada por el virus SARS-Cov-2​ Se detectó por primera vez en la ciudad de Wuhan, China, en diciembre de 2019. Habiendo llegado a más de 100 territorios, el 11 de marzo de 2020 la Organización Mundial de la Salud la declaró pandemia.​ </vt:lpstr>
      <vt:lpstr>La atención de pacientes COVID 19  en el hospital San Rafael inicia el 10 de abril del 2020 dando un giro en su totalidad, en: 1- Recursos Humanos 2- Infraestructura 3- Protocolos de atención al paciente, de como recibir un ingreso de paciente COVID-19, y como dar el alta,  CODIGO VERDE. 4- Insumos médicos  y medicamentos.  5- Aporte de Enfermería en la recuperación de los pacientes. </vt:lpstr>
      <vt:lpstr>             6- Vigilancia (centro de monitoreo)</vt:lpstr>
      <vt:lpstr>Presentación de PowerPoint</vt:lpstr>
      <vt:lpstr>Presentación de PowerPoint</vt:lpstr>
      <vt:lpstr>Presentación de PowerPoint</vt:lpstr>
      <vt:lpstr>HOSPITAL NACIONAL SAN RAFAEL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CUIDADOS DE ENFERMERIA EN PACIENTES CON COVID-19 Sabi Yaneth Herrera Ortiz  Jefe de la Unidad de Cuidados Intensivos del Hospital Nacional San Rafael Santa Tecla VIERNES 08 DE MAYO 2020</dc:title>
  <dc:creator>Jose Edward David Batres Zelaya</dc:creator>
  <cp:lastModifiedBy>Jose Edward David Batres Zelaya</cp:lastModifiedBy>
  <cp:revision>27</cp:revision>
  <dcterms:created xsi:type="dcterms:W3CDTF">2020-05-07T01:09:39Z</dcterms:created>
  <dcterms:modified xsi:type="dcterms:W3CDTF">2020-05-08T03:17:13Z</dcterms:modified>
</cp:coreProperties>
</file>